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812" r:id="rId6"/>
    <p:sldId id="813" r:id="rId7"/>
    <p:sldId id="814" r:id="rId8"/>
    <p:sldId id="8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9377-4340-4253-A17B-BE08F0F5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C19F1-F9A8-4DD5-BC29-4323077BD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B956-6D1F-4D40-8C98-09A0BA46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9D9F-121C-49AC-ADFE-CA06B6D8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17C8-BFB9-4994-A3CD-DC9D5BB4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668-3DFD-445B-9E50-66CCD0BA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7E76E-6A0D-491F-8DE8-791A98C7A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124D-0343-427E-9C69-8D2E8621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8C96-B361-400E-B429-51F2CEDB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7A15-1473-4FE2-9339-94A10D50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3FD72-1653-453E-8486-66E95B597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7DACB-0581-4B19-8B29-64D6C926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E861-9CB3-435E-9C59-4F5F892F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C7BD-4E02-4244-B031-BE20F0D6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A479-3353-4CF5-8016-D2BBB019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D2D9-C6BB-453F-A22E-24FCE1DD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C13C-1E39-479E-9397-11BCB8C0A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A6B6-74B4-4D6B-850F-21FBEB9B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5F61-407C-430C-95B4-2454A740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8B01-9860-4089-BDEB-6603C0E1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193E-4BC3-4223-A938-5F415F3E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F2E08-C637-4C44-B32B-E70334C8B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EA33-4A9D-4735-9BCE-F54D9E1E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7386-08BD-4853-BC54-D3E4DC82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0CC9E-ECDF-49E9-BFCA-EF0E261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DB9A-928B-4DB9-8CF6-B370B8D7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D70F-5CC0-4B66-BFBE-C0E98DED4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F3995-EC05-49D4-B9F4-76346ECBC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10A3A-B5FE-4DD5-ACEE-4436D523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DE141-EA91-42F3-A3FE-7C6F0201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BF8C-A8F4-4E44-B5EF-85158962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4808-CBDB-45A3-B241-A3694E77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B7F4-766A-416D-A6FC-A070B32B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F6F46-30FE-4E89-AF9A-1CC6B5F17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C9AEB-437E-4A4C-A11D-FB74C5907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11208-DC05-498F-80CC-E726AC13C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21BC5-833E-43EF-84AD-314D7AE9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222B9-C238-48E4-9A81-13DA4543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715D5-4EBA-4260-AB58-72B18E39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C116-F031-45F2-B8D2-DB7FBFEE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54CFA-1DF2-46D6-AB6B-F1C2B9E3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778FA-9F8E-487A-BCCE-198E2E58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9564A-3432-4C65-A6A5-79DE501F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0254D-DC7F-4C84-8E7C-C0AB8D05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9F0C1-52B5-4CE1-8D65-EBD8067F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9194C-A414-4A86-B190-9E78EBFC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BC5F-73B8-476F-B6E4-482D871B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DC89-DC55-4DCB-BAF1-E48DA6A8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FB1C-4DA6-4128-8D35-CABB45B0D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B56D7-EDE4-4C84-8B20-A179E44A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62F-BB24-4EE6-A163-A9636873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1BBF-762F-4C01-B891-8FB56939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1FD3-D797-47DF-92AA-E19C1F11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6FE4A-F8EF-4ECA-8D0D-2F3754CD9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443C-B3A3-48F9-8B86-1615309F4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4BFB3-81E7-4D00-9214-510CD2A9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8870-7A67-47ED-A569-DAAD409C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A6A05-A511-4A8D-955F-7EA32838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A1948-3755-4A75-A490-821D9872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DE570-387F-4A50-86ED-5B9A58E4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0F07-AD6B-4BE8-8443-8995066A5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C073-F954-483B-8B0D-3F8CE440A7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1BC6-D1FC-4108-95AF-BDDA6FDD0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D078-31BB-4825-A010-9ABC14280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46F4-F3DE-4A08-9C8C-3964335E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dp/0718077628/ref=cm_sw_em_r_mt_dp_U_WQmbFbR18E7R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C563-2815-45AC-877D-62E8B6417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05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 Teams: </a:t>
            </a:r>
            <a:br>
              <a:rPr lang="en-US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Things High Performing Organizations Do Differently</a:t>
            </a:r>
            <a:br>
              <a:rPr lang="en-US" dirty="0"/>
            </a:br>
            <a:r>
              <a:rPr lang="en-US" dirty="0"/>
              <a:t>by Don Yaeger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7D84-66AA-4705-835B-AB70B95D7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5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Summary Slides</a:t>
            </a:r>
          </a:p>
        </p:txBody>
      </p:sp>
    </p:spTree>
    <p:extLst>
      <p:ext uri="{BB962C8B-B14F-4D97-AF65-F5344CB8AC3E}">
        <p14:creationId xmlns:p14="http://schemas.microsoft.com/office/powerpoint/2010/main" val="37076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525782-279A-42BE-B5EF-BE6E372D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4800"/>
            <a:ext cx="8458200" cy="1143000"/>
          </a:xfrm>
        </p:spPr>
        <p:txBody>
          <a:bodyPr/>
          <a:lstStyle/>
          <a:p>
            <a:r>
              <a:rPr lang="en-US" dirty="0"/>
              <a:t>16 Lessons Of Great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CD26A-CE17-4295-963B-140D7B68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1"/>
            <a:ext cx="8780984" cy="461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DC0A2-F054-480D-8F1A-DE62E109BFE3}"/>
              </a:ext>
            </a:extLst>
          </p:cNvPr>
          <p:cNvSpPr txBox="1"/>
          <p:nvPr/>
        </p:nvSpPr>
        <p:spPr>
          <a:xfrm>
            <a:off x="1905001" y="6248401"/>
            <a:ext cx="24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u="sng" dirty="0"/>
              <a:t>Great Teams </a:t>
            </a:r>
            <a:r>
              <a:rPr lang="en-US" sz="1200" dirty="0"/>
              <a:t>by Don Yaeger</a:t>
            </a:r>
          </a:p>
        </p:txBody>
      </p:sp>
    </p:spTree>
    <p:extLst>
      <p:ext uri="{BB962C8B-B14F-4D97-AF65-F5344CB8AC3E}">
        <p14:creationId xmlns:p14="http://schemas.microsoft.com/office/powerpoint/2010/main" val="40335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301C-0813-4DD9-9D44-5F98AF12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066800"/>
          </a:xfrm>
        </p:spPr>
        <p:txBody>
          <a:bodyPr/>
          <a:lstStyle/>
          <a:p>
            <a:r>
              <a:rPr lang="en-US" dirty="0"/>
              <a:t>16 Lessons Of Great Teams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E4884-AC41-40D1-A6D2-C4A314CE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136690"/>
            <a:ext cx="7810893" cy="5340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72C94-064C-42E0-A056-9F9F682F9AB8}"/>
              </a:ext>
            </a:extLst>
          </p:cNvPr>
          <p:cNvSpPr txBox="1"/>
          <p:nvPr/>
        </p:nvSpPr>
        <p:spPr>
          <a:xfrm>
            <a:off x="1943494" y="6490901"/>
            <a:ext cx="24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u="sng" dirty="0"/>
              <a:t>Great Teams </a:t>
            </a:r>
            <a:r>
              <a:rPr lang="en-US" sz="1200" dirty="0"/>
              <a:t>by Don Yaeger</a:t>
            </a:r>
          </a:p>
        </p:txBody>
      </p:sp>
    </p:spTree>
    <p:extLst>
      <p:ext uri="{BB962C8B-B14F-4D97-AF65-F5344CB8AC3E}">
        <p14:creationId xmlns:p14="http://schemas.microsoft.com/office/powerpoint/2010/main" val="146422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A9C1-3289-4AC7-BD9A-BC1B5B90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 dirty="0"/>
              <a:t>16 Lessons Of Great Teams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94596-ABCE-4F29-857A-C581C1F2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85453"/>
            <a:ext cx="7658100" cy="5373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F33E3-BA28-42BD-AE0E-B23A50461E6A}"/>
              </a:ext>
            </a:extLst>
          </p:cNvPr>
          <p:cNvSpPr txBox="1"/>
          <p:nvPr/>
        </p:nvSpPr>
        <p:spPr>
          <a:xfrm>
            <a:off x="1905001" y="6459198"/>
            <a:ext cx="24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u="sng" dirty="0"/>
              <a:t>Great Teams </a:t>
            </a:r>
            <a:r>
              <a:rPr lang="en-US" sz="1200" dirty="0"/>
              <a:t>by Don Yaeger</a:t>
            </a:r>
          </a:p>
        </p:txBody>
      </p:sp>
    </p:spTree>
    <p:extLst>
      <p:ext uri="{BB962C8B-B14F-4D97-AF65-F5344CB8AC3E}">
        <p14:creationId xmlns:p14="http://schemas.microsoft.com/office/powerpoint/2010/main" val="253750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1A66-12D0-4438-B387-93648044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8600"/>
            <a:ext cx="7772400" cy="990600"/>
          </a:xfrm>
        </p:spPr>
        <p:txBody>
          <a:bodyPr/>
          <a:lstStyle/>
          <a:p>
            <a:r>
              <a:rPr lang="en-US" dirty="0"/>
              <a:t>16 Lessons Of Great Teams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6A42B-A072-48DD-80B7-71E25DEA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32484"/>
            <a:ext cx="7766918" cy="5001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CD776-C475-4A1A-BCCB-681DB65D2CEB}"/>
              </a:ext>
            </a:extLst>
          </p:cNvPr>
          <p:cNvSpPr txBox="1"/>
          <p:nvPr/>
        </p:nvSpPr>
        <p:spPr>
          <a:xfrm>
            <a:off x="1905001" y="6352402"/>
            <a:ext cx="24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u="sng" dirty="0"/>
              <a:t>Great Teams </a:t>
            </a:r>
            <a:r>
              <a:rPr lang="en-US" sz="1200" dirty="0"/>
              <a:t>by Don Yaeger</a:t>
            </a:r>
          </a:p>
        </p:txBody>
      </p:sp>
    </p:spTree>
    <p:extLst>
      <p:ext uri="{BB962C8B-B14F-4D97-AF65-F5344CB8AC3E}">
        <p14:creationId xmlns:p14="http://schemas.microsoft.com/office/powerpoint/2010/main" val="265360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B80665A74C434BBCA358CE58E8AAFC" ma:contentTypeVersion="13" ma:contentTypeDescription="Create a new document." ma:contentTypeScope="" ma:versionID="41d2cc373469a68942c75a693e88f087">
  <xsd:schema xmlns:xsd="http://www.w3.org/2001/XMLSchema" xmlns:xs="http://www.w3.org/2001/XMLSchema" xmlns:p="http://schemas.microsoft.com/office/2006/metadata/properties" xmlns:ns3="68520e0d-8cd6-4408-b2b5-cfccb43817e9" xmlns:ns4="46f0f826-bfff-40d0-b0c2-abd3e5c0c4f3" targetNamespace="http://schemas.microsoft.com/office/2006/metadata/properties" ma:root="true" ma:fieldsID="c74da7431f4708f58cf566a58d1482b2" ns3:_="" ns4:_="">
    <xsd:import namespace="68520e0d-8cd6-4408-b2b5-cfccb43817e9"/>
    <xsd:import namespace="46f0f826-bfff-40d0-b0c2-abd3e5c0c4f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20e0d-8cd6-4408-b2b5-cfccb43817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0f826-bfff-40d0-b0c2-abd3e5c0c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658B70-D45C-4E29-A38C-22DC3F6B3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20e0d-8cd6-4408-b2b5-cfccb43817e9"/>
    <ds:schemaRef ds:uri="46f0f826-bfff-40d0-b0c2-abd3e5c0c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03351-DCE4-4D71-8F03-0738545F7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A4244-FECF-4551-820B-52FE091F69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Great Teams:  16 Things High Performing Organizations Do Differently by Don Yaeger</vt:lpstr>
      <vt:lpstr>16 Lessons Of Great Teams</vt:lpstr>
      <vt:lpstr>16 Lessons Of Great Teams</vt:lpstr>
      <vt:lpstr>16 Lessons Of Great Teams</vt:lpstr>
      <vt:lpstr>16 Lessons Of Great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Teams:  16 Things High Performing Organizations Do Differently by Don Yaeger</dc:title>
  <dc:creator>Edward Robinson</dc:creator>
  <cp:lastModifiedBy>Edward Robinson</cp:lastModifiedBy>
  <cp:revision>1</cp:revision>
  <dcterms:created xsi:type="dcterms:W3CDTF">2020-07-08T16:56:16Z</dcterms:created>
  <dcterms:modified xsi:type="dcterms:W3CDTF">2020-07-08T16:59:44Z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0x010100CCB80665A74C434BBCA358CE58E8AAFC</vt:lpwstr>
  </property>
</Properties>
</file>