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71" r:id="rId3"/>
    <p:sldId id="335" r:id="rId4"/>
    <p:sldId id="315" r:id="rId5"/>
    <p:sldId id="380" r:id="rId6"/>
    <p:sldId id="318" r:id="rId7"/>
    <p:sldId id="320" r:id="rId8"/>
    <p:sldId id="313" r:id="rId9"/>
    <p:sldId id="314" r:id="rId10"/>
    <p:sldId id="331" r:id="rId11"/>
    <p:sldId id="332" r:id="rId12"/>
    <p:sldId id="327" r:id="rId13"/>
    <p:sldId id="334" r:id="rId14"/>
    <p:sldId id="329" r:id="rId15"/>
    <p:sldId id="310" r:id="rId16"/>
  </p:sldIdLst>
  <p:sldSz cx="9144000" cy="6858000" type="screen4x3"/>
  <p:notesSz cx="6858000" cy="9144000"/>
  <p:defaultTextStyle>
    <a:defPPr>
      <a:defRPr lang="en-US"/>
    </a:defPPr>
    <a:lvl1pPr algn="l" rtl="0" fontAlgn="base">
      <a:spcBef>
        <a:spcPct val="0"/>
      </a:spcBef>
      <a:spcAft>
        <a:spcPct val="0"/>
      </a:spcAft>
      <a:defRPr sz="26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6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6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6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600" kern="1200">
        <a:solidFill>
          <a:schemeClr val="tx1"/>
        </a:solidFill>
        <a:latin typeface="Arial" panose="020B0604020202020204" pitchFamily="34" charset="0"/>
        <a:ea typeface="+mn-ea"/>
        <a:cs typeface="+mn-cs"/>
      </a:defRPr>
    </a:lvl5pPr>
    <a:lvl6pPr marL="2286000" algn="l" defTabSz="914400" rtl="0" eaLnBrk="1" latinLnBrk="0" hangingPunct="1">
      <a:defRPr sz="2600" kern="1200">
        <a:solidFill>
          <a:schemeClr val="tx1"/>
        </a:solidFill>
        <a:latin typeface="Arial" panose="020B0604020202020204" pitchFamily="34" charset="0"/>
        <a:ea typeface="+mn-ea"/>
        <a:cs typeface="+mn-cs"/>
      </a:defRPr>
    </a:lvl6pPr>
    <a:lvl7pPr marL="2743200" algn="l" defTabSz="914400" rtl="0" eaLnBrk="1" latinLnBrk="0" hangingPunct="1">
      <a:defRPr sz="2600" kern="1200">
        <a:solidFill>
          <a:schemeClr val="tx1"/>
        </a:solidFill>
        <a:latin typeface="Arial" panose="020B0604020202020204" pitchFamily="34" charset="0"/>
        <a:ea typeface="+mn-ea"/>
        <a:cs typeface="+mn-cs"/>
      </a:defRPr>
    </a:lvl7pPr>
    <a:lvl8pPr marL="3200400" algn="l" defTabSz="914400" rtl="0" eaLnBrk="1" latinLnBrk="0" hangingPunct="1">
      <a:defRPr sz="2600" kern="1200">
        <a:solidFill>
          <a:schemeClr val="tx1"/>
        </a:solidFill>
        <a:latin typeface="Arial" panose="020B0604020202020204" pitchFamily="34" charset="0"/>
        <a:ea typeface="+mn-ea"/>
        <a:cs typeface="+mn-cs"/>
      </a:defRPr>
    </a:lvl8pPr>
    <a:lvl9pPr marL="3657600" algn="l" defTabSz="914400" rtl="0" eaLnBrk="1" latinLnBrk="0" hangingPunct="1">
      <a:defRPr sz="26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3A5A53-9AE5-478A-AD94-09496267A38B}" v="4" dt="2024-05-27T16:13:42.0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58" autoAdjust="0"/>
    <p:restoredTop sz="94728" autoAdjust="0"/>
  </p:normalViewPr>
  <p:slideViewPr>
    <p:cSldViewPr>
      <p:cViewPr varScale="1">
        <p:scale>
          <a:sx n="149" d="100"/>
          <a:sy n="149" d="100"/>
        </p:scale>
        <p:origin x="1872"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ward Robinson" userId="0b65552c-814d-45bd-8e09-b5a166dd20e8" providerId="ADAL" clId="{D63A5A53-9AE5-478A-AD94-09496267A38B}"/>
    <pc:docChg chg="custSel modSld modMainMaster">
      <pc:chgData name="Edward Robinson" userId="0b65552c-814d-45bd-8e09-b5a166dd20e8" providerId="ADAL" clId="{D63A5A53-9AE5-478A-AD94-09496267A38B}" dt="2024-05-27T16:15:08.408" v="14" actId="478"/>
      <pc:docMkLst>
        <pc:docMk/>
      </pc:docMkLst>
      <pc:sldChg chg="addSp modSp mod">
        <pc:chgData name="Edward Robinson" userId="0b65552c-814d-45bd-8e09-b5a166dd20e8" providerId="ADAL" clId="{D63A5A53-9AE5-478A-AD94-09496267A38B}" dt="2024-05-27T16:12:17.271" v="8" actId="1076"/>
        <pc:sldMkLst>
          <pc:docMk/>
          <pc:sldMk cId="0" sldId="271"/>
        </pc:sldMkLst>
        <pc:spChg chg="mod">
          <ac:chgData name="Edward Robinson" userId="0b65552c-814d-45bd-8e09-b5a166dd20e8" providerId="ADAL" clId="{D63A5A53-9AE5-478A-AD94-09496267A38B}" dt="2024-05-27T16:12:13.773" v="7" actId="1076"/>
          <ac:spMkLst>
            <pc:docMk/>
            <pc:sldMk cId="0" sldId="271"/>
            <ac:spMk id="20482" creationId="{FE0804EE-3308-41AB-83F6-9EC0F635A63B}"/>
          </ac:spMkLst>
        </pc:spChg>
        <pc:picChg chg="add mod">
          <ac:chgData name="Edward Robinson" userId="0b65552c-814d-45bd-8e09-b5a166dd20e8" providerId="ADAL" clId="{D63A5A53-9AE5-478A-AD94-09496267A38B}" dt="2024-05-27T16:12:17.271" v="8" actId="1076"/>
          <ac:picMkLst>
            <pc:docMk/>
            <pc:sldMk cId="0" sldId="271"/>
            <ac:picMk id="2" creationId="{563CBC75-FFD8-A267-15F6-7428F7C18CB1}"/>
          </ac:picMkLst>
        </pc:picChg>
      </pc:sldChg>
      <pc:sldMasterChg chg="modSldLayout">
        <pc:chgData name="Edward Robinson" userId="0b65552c-814d-45bd-8e09-b5a166dd20e8" providerId="ADAL" clId="{D63A5A53-9AE5-478A-AD94-09496267A38B}" dt="2024-05-27T16:15:08.408" v="14" actId="478"/>
        <pc:sldMasterMkLst>
          <pc:docMk/>
          <pc:sldMasterMk cId="0" sldId="2147483648"/>
        </pc:sldMasterMkLst>
        <pc:sldLayoutChg chg="addSp delSp modSp mod">
          <pc:chgData name="Edward Robinson" userId="0b65552c-814d-45bd-8e09-b5a166dd20e8" providerId="ADAL" clId="{D63A5A53-9AE5-478A-AD94-09496267A38B}" dt="2024-05-27T16:15:08.408" v="14" actId="478"/>
          <pc:sldLayoutMkLst>
            <pc:docMk/>
            <pc:sldMasterMk cId="0" sldId="2147483648"/>
            <pc:sldLayoutMk cId="3777169158" sldId="2147483655"/>
          </pc:sldLayoutMkLst>
          <pc:picChg chg="add del mod">
            <ac:chgData name="Edward Robinson" userId="0b65552c-814d-45bd-8e09-b5a166dd20e8" providerId="ADAL" clId="{D63A5A53-9AE5-478A-AD94-09496267A38B}" dt="2024-05-27T16:15:08.408" v="14" actId="478"/>
            <ac:picMkLst>
              <pc:docMk/>
              <pc:sldMasterMk cId="0" sldId="2147483648"/>
              <pc:sldLayoutMk cId="3777169158" sldId="2147483655"/>
              <ac:picMk id="5" creationId="{B5F68E3B-871B-D357-33AB-11DF67CACE47}"/>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F1A8D05-96A0-4CFD-8DE3-2AC28F9EA1FA}"/>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dirty="0"/>
          </a:p>
        </p:txBody>
      </p:sp>
      <p:sp>
        <p:nvSpPr>
          <p:cNvPr id="21507" name="Rectangle 3">
            <a:extLst>
              <a:ext uri="{FF2B5EF4-FFF2-40B4-BE49-F238E27FC236}">
                <a16:creationId xmlns:a16="http://schemas.microsoft.com/office/drawing/2014/main" id="{9593D9E8-FCA4-4DE2-8898-059E2720A42A}"/>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dirty="0"/>
          </a:p>
        </p:txBody>
      </p:sp>
      <p:sp>
        <p:nvSpPr>
          <p:cNvPr id="21508" name="Rectangle 4">
            <a:extLst>
              <a:ext uri="{FF2B5EF4-FFF2-40B4-BE49-F238E27FC236}">
                <a16:creationId xmlns:a16="http://schemas.microsoft.com/office/drawing/2014/main" id="{2B676ED6-2FB0-41FB-852A-76CC4BCAD1B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060CAB44-8ABE-4B23-AFD5-0DEA729AAD54}"/>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1510" name="Rectangle 6">
            <a:extLst>
              <a:ext uri="{FF2B5EF4-FFF2-40B4-BE49-F238E27FC236}">
                <a16:creationId xmlns:a16="http://schemas.microsoft.com/office/drawing/2014/main" id="{3E7E2C00-000F-4758-8929-987B1590DB1B}"/>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dirty="0"/>
          </a:p>
        </p:txBody>
      </p:sp>
      <p:sp>
        <p:nvSpPr>
          <p:cNvPr id="21511" name="Rectangle 7">
            <a:extLst>
              <a:ext uri="{FF2B5EF4-FFF2-40B4-BE49-F238E27FC236}">
                <a16:creationId xmlns:a16="http://schemas.microsoft.com/office/drawing/2014/main" id="{C5A68266-F857-4DB5-9509-BFB4D356E827}"/>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B4B242D1-FA92-4439-A334-0F14868C4475}"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4982C30F-0413-4C08-B912-ED4652C4EA90}"/>
              </a:ext>
            </a:extLst>
          </p:cNvPr>
          <p:cNvSpPr>
            <a:spLocks noGrp="1" noChangeArrowheads="1"/>
          </p:cNvSpPr>
          <p:nvPr>
            <p:ph type="sldNum" sz="quarter" idx="5"/>
          </p:nvPr>
        </p:nvSpPr>
        <p:spPr>
          <a:ln/>
        </p:spPr>
        <p:txBody>
          <a:bodyPr/>
          <a:lstStyle/>
          <a:p>
            <a:fld id="{A27865FE-4AD9-4505-9134-9C2E50531725}" type="slidenum">
              <a:rPr lang="en-US" altLang="en-US"/>
              <a:pPr/>
              <a:t>1</a:t>
            </a:fld>
            <a:endParaRPr lang="en-US" altLang="en-US" dirty="0"/>
          </a:p>
        </p:txBody>
      </p:sp>
      <p:sp>
        <p:nvSpPr>
          <p:cNvPr id="22530" name="Rectangle 2">
            <a:extLst>
              <a:ext uri="{FF2B5EF4-FFF2-40B4-BE49-F238E27FC236}">
                <a16:creationId xmlns:a16="http://schemas.microsoft.com/office/drawing/2014/main" id="{1B641069-9032-4846-8369-E641B9309DC9}"/>
              </a:ext>
            </a:extLst>
          </p:cNvPr>
          <p:cNvSpPr>
            <a:spLocks noGrp="1" noRot="1" noChangeAspect="1" noChangeArrowheads="1" noTextEdit="1"/>
          </p:cNvSpPr>
          <p:nvPr>
            <p:ph type="sldImg"/>
          </p:nvPr>
        </p:nvSpPr>
        <p:spPr>
          <a:xfrm>
            <a:off x="-1800225" y="1177925"/>
            <a:ext cx="10414000" cy="7810500"/>
          </a:xfr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DA3B52F-99CA-403A-AB5C-C731971828BA}"/>
              </a:ext>
            </a:extLst>
          </p:cNvPr>
          <p:cNvSpPr>
            <a:spLocks noGrp="1" noChangeArrowheads="1"/>
          </p:cNvSpPr>
          <p:nvPr>
            <p:ph type="sldNum" sz="quarter" idx="5"/>
          </p:nvPr>
        </p:nvSpPr>
        <p:spPr>
          <a:ln/>
        </p:spPr>
        <p:txBody>
          <a:bodyPr/>
          <a:lstStyle/>
          <a:p>
            <a:fld id="{25190F51-7C88-46FE-BA78-0F2FF1524487}" type="slidenum">
              <a:rPr lang="en-US" altLang="en-US"/>
              <a:pPr/>
              <a:t>8</a:t>
            </a:fld>
            <a:endParaRPr lang="en-US" altLang="en-US" dirty="0"/>
          </a:p>
        </p:txBody>
      </p:sp>
      <p:sp>
        <p:nvSpPr>
          <p:cNvPr id="99330" name="Rectangle 2">
            <a:extLst>
              <a:ext uri="{FF2B5EF4-FFF2-40B4-BE49-F238E27FC236}">
                <a16:creationId xmlns:a16="http://schemas.microsoft.com/office/drawing/2014/main" id="{CB6DA525-DB32-4382-88B4-9E766F4643CC}"/>
              </a:ext>
            </a:extLst>
          </p:cNvPr>
          <p:cNvSpPr>
            <a:spLocks noGrp="1" noRot="1" noChangeAspect="1" noChangeArrowheads="1" noTextEdit="1"/>
          </p:cNvSpPr>
          <p:nvPr>
            <p:ph type="sldImg"/>
          </p:nvPr>
        </p:nvSpPr>
        <p:spPr>
          <a:xfrm>
            <a:off x="1154113" y="687388"/>
            <a:ext cx="4527550" cy="3395662"/>
          </a:xfrm>
          <a:ln w="12700" cap="flat">
            <a:solidFill>
              <a:schemeClr val="tx1"/>
            </a:solidFill>
          </a:ln>
          <a:extLst>
            <a:ext uri="{909E8E84-426E-40DD-AFC4-6F175D3DCCD1}">
              <a14:hiddenFill xmlns:a14="http://schemas.microsoft.com/office/drawing/2010/main">
                <a:noFill/>
              </a14:hiddenFill>
            </a:ext>
          </a:extLst>
        </p:spPr>
      </p:sp>
      <p:sp>
        <p:nvSpPr>
          <p:cNvPr id="99331" name="Rectangle 3">
            <a:extLst>
              <a:ext uri="{FF2B5EF4-FFF2-40B4-BE49-F238E27FC236}">
                <a16:creationId xmlns:a16="http://schemas.microsoft.com/office/drawing/2014/main" id="{D7BDDFF3-FE89-4AD6-AA16-8FDB6305110F}"/>
              </a:ext>
            </a:extLst>
          </p:cNvPr>
          <p:cNvSpPr>
            <a:spLocks noGrp="1" noChangeArrowheads="1"/>
          </p:cNvSpPr>
          <p:nvPr>
            <p:ph type="body" idx="1"/>
          </p:nvPr>
        </p:nvSpPr>
        <p:spPr>
          <a:xfrm>
            <a:off x="915988" y="4343400"/>
            <a:ext cx="5026025" cy="4114800"/>
          </a:xfrm>
          <a:ln/>
        </p:spPr>
        <p:txBody>
          <a:bodyPr lIns="91930" tIns="46744" rIns="91930" bIns="46744"/>
          <a:lstStyle/>
          <a:p>
            <a:pPr latinLnBrk="1"/>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311A5-DA32-436B-8AB4-DE98D735786E}"/>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4DD338-E1C6-4C7F-ABF6-864926E63EE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87F0FF-B713-4519-9935-710686403842}"/>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A50929A6-D210-46F1-9F49-185ED37249EE}"/>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9F1E4600-417E-4409-91B1-41559C755AED}"/>
              </a:ext>
            </a:extLst>
          </p:cNvPr>
          <p:cNvSpPr>
            <a:spLocks noGrp="1"/>
          </p:cNvSpPr>
          <p:nvPr>
            <p:ph type="sldNum" sz="quarter" idx="12"/>
          </p:nvPr>
        </p:nvSpPr>
        <p:spPr/>
        <p:txBody>
          <a:bodyPr/>
          <a:lstStyle>
            <a:lvl1pPr>
              <a:defRPr/>
            </a:lvl1pPr>
          </a:lstStyle>
          <a:p>
            <a:fld id="{A306E253-2DB6-48C7-895F-9ED0C4CCF2EC}" type="slidenum">
              <a:rPr lang="en-US" altLang="en-US"/>
              <a:pPr/>
              <a:t>‹#›</a:t>
            </a:fld>
            <a:endParaRPr lang="en-US" altLang="en-US" dirty="0"/>
          </a:p>
        </p:txBody>
      </p:sp>
    </p:spTree>
    <p:extLst>
      <p:ext uri="{BB962C8B-B14F-4D97-AF65-F5344CB8AC3E}">
        <p14:creationId xmlns:p14="http://schemas.microsoft.com/office/powerpoint/2010/main" val="3358546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EA5C1-1B1B-49A7-A20A-4C1776774B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BBE36F9-3684-4AB3-8268-8DEE72CC1E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20F2B8-A19C-4135-9D73-17C1F3CFE620}"/>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1754F270-9CC3-4BFB-BA23-80E93A384CFF}"/>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86100A0B-4C38-4A86-B8B2-8F3BE588BBA0}"/>
              </a:ext>
            </a:extLst>
          </p:cNvPr>
          <p:cNvSpPr>
            <a:spLocks noGrp="1"/>
          </p:cNvSpPr>
          <p:nvPr>
            <p:ph type="sldNum" sz="quarter" idx="12"/>
          </p:nvPr>
        </p:nvSpPr>
        <p:spPr/>
        <p:txBody>
          <a:bodyPr/>
          <a:lstStyle>
            <a:lvl1pPr>
              <a:defRPr/>
            </a:lvl1pPr>
          </a:lstStyle>
          <a:p>
            <a:fld id="{4F2FEFA5-C575-4620-BC9B-7B23BBA4C3AF}" type="slidenum">
              <a:rPr lang="en-US" altLang="en-US"/>
              <a:pPr/>
              <a:t>‹#›</a:t>
            </a:fld>
            <a:endParaRPr lang="en-US" altLang="en-US" dirty="0"/>
          </a:p>
        </p:txBody>
      </p:sp>
    </p:spTree>
    <p:extLst>
      <p:ext uri="{BB962C8B-B14F-4D97-AF65-F5344CB8AC3E}">
        <p14:creationId xmlns:p14="http://schemas.microsoft.com/office/powerpoint/2010/main" val="453359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52BA2C-BEA8-4E57-BB6F-182FE76BA142}"/>
              </a:ext>
            </a:extLst>
          </p:cNvPr>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51ACCA-CAA4-47FF-A6A8-DF0C1B87804A}"/>
              </a:ext>
            </a:extLst>
          </p:cNvPr>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C0047-1B08-471F-B334-B52E6F45E297}"/>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5ABB6FFA-4C9E-46C5-A669-762354AEDC69}"/>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0A90C06A-D875-4933-BE79-3D301CEC7749}"/>
              </a:ext>
            </a:extLst>
          </p:cNvPr>
          <p:cNvSpPr>
            <a:spLocks noGrp="1"/>
          </p:cNvSpPr>
          <p:nvPr>
            <p:ph type="sldNum" sz="quarter" idx="12"/>
          </p:nvPr>
        </p:nvSpPr>
        <p:spPr/>
        <p:txBody>
          <a:bodyPr/>
          <a:lstStyle>
            <a:lvl1pPr>
              <a:defRPr/>
            </a:lvl1pPr>
          </a:lstStyle>
          <a:p>
            <a:fld id="{81F95802-444E-4C5D-9705-E6634B82E910}" type="slidenum">
              <a:rPr lang="en-US" altLang="en-US"/>
              <a:pPr/>
              <a:t>‹#›</a:t>
            </a:fld>
            <a:endParaRPr lang="en-US" altLang="en-US" dirty="0"/>
          </a:p>
        </p:txBody>
      </p:sp>
    </p:spTree>
    <p:extLst>
      <p:ext uri="{BB962C8B-B14F-4D97-AF65-F5344CB8AC3E}">
        <p14:creationId xmlns:p14="http://schemas.microsoft.com/office/powerpoint/2010/main" val="3455667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4452" name="Rectangle 4"/>
          <p:cNvSpPr>
            <a:spLocks noGrp="1" noChangeArrowheads="1"/>
          </p:cNvSpPr>
          <p:nvPr>
            <p:ph type="dt" sz="half" idx="2"/>
          </p:nvPr>
        </p:nvSpPr>
        <p:spPr bwMode="auto">
          <a:xfrm>
            <a:off x="685800" y="6248400"/>
            <a:ext cx="19050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133B73"/>
                </a:solidFill>
                <a:latin typeface="+mn-lt"/>
              </a:defRPr>
            </a:lvl1pPr>
          </a:lstStyle>
          <a:p>
            <a:r>
              <a:rPr lang="en-US" altLang="en-US" dirty="0"/>
              <a:t>  </a:t>
            </a:r>
          </a:p>
          <a:p>
            <a:endParaRPr lang="en-US" altLang="en-US" dirty="0"/>
          </a:p>
        </p:txBody>
      </p:sp>
      <p:sp>
        <p:nvSpPr>
          <p:cNvPr id="104453" name="Rectangle 5"/>
          <p:cNvSpPr>
            <a:spLocks noGrp="1" noChangeArrowheads="1"/>
          </p:cNvSpPr>
          <p:nvPr>
            <p:ph type="sldNum" sz="quarter" idx="4"/>
          </p:nvPr>
        </p:nvSpPr>
        <p:spPr bwMode="auto">
          <a:xfrm>
            <a:off x="6553200" y="6248400"/>
            <a:ext cx="19050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endParaRPr lang="en-US" altLang="en-US" dirty="0"/>
          </a:p>
        </p:txBody>
      </p:sp>
      <p:pic>
        <p:nvPicPr>
          <p:cNvPr id="267266" name="Picture 2" descr="header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050" y="23812"/>
            <a:ext cx="9239250" cy="1143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userDrawn="1"/>
        </p:nvSpPr>
        <p:spPr>
          <a:xfrm>
            <a:off x="737959" y="2043379"/>
            <a:ext cx="7242688" cy="3170099"/>
          </a:xfrm>
          <a:prstGeom prst="rect">
            <a:avLst/>
          </a:prstGeom>
          <a:noFill/>
        </p:spPr>
        <p:txBody>
          <a:bodyPr wrap="none" rtlCol="0">
            <a:spAutoFit/>
          </a:bodyPr>
          <a:lstStyle/>
          <a:p>
            <a:r>
              <a:rPr lang="en-US" sz="4400" b="1" dirty="0">
                <a:solidFill>
                  <a:srgbClr val="002060"/>
                </a:solidFill>
                <a:latin typeface="Arial" panose="020B0604020202020204" pitchFamily="34" charset="0"/>
                <a:cs typeface="Arial" panose="020B0604020202020204" pitchFamily="34" charset="0"/>
              </a:rPr>
              <a:t>Navigating</a:t>
            </a:r>
            <a:r>
              <a:rPr lang="en-US" sz="4400" b="1" baseline="0" dirty="0">
                <a:solidFill>
                  <a:srgbClr val="002060"/>
                </a:solidFill>
                <a:latin typeface="Arial" panose="020B0604020202020204" pitchFamily="34" charset="0"/>
                <a:cs typeface="Arial" panose="020B0604020202020204" pitchFamily="34" charset="0"/>
              </a:rPr>
              <a:t> the Leadership</a:t>
            </a:r>
          </a:p>
          <a:p>
            <a:r>
              <a:rPr lang="en-US" sz="4400" b="1" baseline="0" dirty="0">
                <a:solidFill>
                  <a:srgbClr val="002060"/>
                </a:solidFill>
                <a:latin typeface="Arial" panose="020B0604020202020204" pitchFamily="34" charset="0"/>
                <a:cs typeface="Arial" panose="020B0604020202020204" pitchFamily="34" charset="0"/>
              </a:rPr>
              <a:t>Lifecycle</a:t>
            </a:r>
          </a:p>
          <a:p>
            <a:endParaRPr lang="en-US" baseline="0" dirty="0">
              <a:solidFill>
                <a:srgbClr val="002060"/>
              </a:solidFill>
              <a:latin typeface="Arial" panose="020B0604020202020204" pitchFamily="34" charset="0"/>
              <a:cs typeface="Arial" panose="020B0604020202020204" pitchFamily="34" charset="0"/>
            </a:endParaRPr>
          </a:p>
          <a:p>
            <a:r>
              <a:rPr lang="en-US" sz="2400" baseline="0" dirty="0">
                <a:solidFill>
                  <a:srgbClr val="002060"/>
                </a:solidFill>
                <a:latin typeface="Arial" panose="020B0604020202020204" pitchFamily="34" charset="0"/>
                <a:cs typeface="Arial" panose="020B0604020202020204" pitchFamily="34" charset="0"/>
              </a:rPr>
              <a:t>Ed Robinson</a:t>
            </a:r>
          </a:p>
          <a:p>
            <a:r>
              <a:rPr lang="en-US" sz="2400" baseline="0" dirty="0">
                <a:solidFill>
                  <a:srgbClr val="002060"/>
                </a:solidFill>
                <a:latin typeface="Arial" panose="020B0604020202020204" pitchFamily="34" charset="0"/>
                <a:cs typeface="Arial" panose="020B0604020202020204" pitchFamily="34" charset="0"/>
              </a:rPr>
              <a:t>Associated Pest Services Meeting</a:t>
            </a:r>
          </a:p>
          <a:p>
            <a:r>
              <a:rPr lang="en-US" sz="2400" baseline="0" dirty="0">
                <a:solidFill>
                  <a:srgbClr val="002060"/>
                </a:solidFill>
                <a:latin typeface="Arial" panose="020B0604020202020204" pitchFamily="34" charset="0"/>
                <a:cs typeface="Arial" panose="020B0604020202020204" pitchFamily="34" charset="0"/>
              </a:rPr>
              <a:t>February 8, 2014</a:t>
            </a:r>
            <a:endParaRPr lang="en-US" sz="2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93332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672083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089373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574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14751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60034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4086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84484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BD842-F999-4CAF-B987-AD9315D031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391059-A4D2-4E20-852B-540051CAB1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1D1F0C-F1AB-4B45-9F29-0B567C18A44E}"/>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18478160-2096-46F0-BA9F-E8188BDB7F99}"/>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19763C0E-5CF3-450E-9C6C-D329F49F2FA5}"/>
              </a:ext>
            </a:extLst>
          </p:cNvPr>
          <p:cNvSpPr>
            <a:spLocks noGrp="1"/>
          </p:cNvSpPr>
          <p:nvPr>
            <p:ph type="sldNum" sz="quarter" idx="12"/>
          </p:nvPr>
        </p:nvSpPr>
        <p:spPr/>
        <p:txBody>
          <a:bodyPr/>
          <a:lstStyle>
            <a:lvl1pPr>
              <a:defRPr/>
            </a:lvl1pPr>
          </a:lstStyle>
          <a:p>
            <a:fld id="{3728A7B0-610C-461B-9DA3-BB2E98D31FF1}" type="slidenum">
              <a:rPr lang="en-US" altLang="en-US"/>
              <a:pPr/>
              <a:t>‹#›</a:t>
            </a:fld>
            <a:endParaRPr lang="en-US" altLang="en-US" dirty="0"/>
          </a:p>
        </p:txBody>
      </p:sp>
    </p:spTree>
    <p:extLst>
      <p:ext uri="{BB962C8B-B14F-4D97-AF65-F5344CB8AC3E}">
        <p14:creationId xmlns:p14="http://schemas.microsoft.com/office/powerpoint/2010/main" val="6188319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475375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3297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67794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endParaRPr lang="en-US" dirty="0"/>
          </a:p>
        </p:txBody>
      </p:sp>
      <p:sp>
        <p:nvSpPr>
          <p:cNvPr id="4" name="Slide Number Placeholder 3"/>
          <p:cNvSpPr>
            <a:spLocks noGrp="1"/>
          </p:cNvSpPr>
          <p:nvPr>
            <p:ph type="sldNum" sz="quarter" idx="10"/>
          </p:nvPr>
        </p:nvSpPr>
        <p:spPr>
          <a:xfrm>
            <a:off x="4191000" y="6324600"/>
            <a:ext cx="762000" cy="228600"/>
          </a:xfrm>
          <a:prstGeom prst="rect">
            <a:avLst/>
          </a:prstGeom>
        </p:spPr>
        <p:txBody>
          <a:bodyPr/>
          <a:lstStyle>
            <a:lvl1pPr>
              <a:defRPr/>
            </a:lvl1pPr>
          </a:lstStyle>
          <a:p>
            <a:endParaRPr lang="en-US" altLang="en-US" dirty="0"/>
          </a:p>
          <a:p>
            <a:fld id="{C85B82EC-B40F-4863-B291-14CB16C203ED}" type="slidenum">
              <a:rPr lang="en-US" altLang="en-US"/>
              <a:pPr/>
              <a:t>‹#›</a:t>
            </a:fld>
            <a:endParaRPr lang="en-US" altLang="en-US" dirty="0">
              <a:solidFill>
                <a:schemeClr val="tx1"/>
              </a:solidFill>
            </a:endParaRPr>
          </a:p>
        </p:txBody>
      </p:sp>
    </p:spTree>
    <p:extLst>
      <p:ext uri="{BB962C8B-B14F-4D97-AF65-F5344CB8AC3E}">
        <p14:creationId xmlns:p14="http://schemas.microsoft.com/office/powerpoint/2010/main" val="4165203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24D89-1E8D-45F1-95A4-357673E9A764}"/>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E2E6EB-1C7D-4FDF-9C9F-32795F4C6BAF}"/>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47CF8EE1-CD2B-4166-8CB8-E10C71BC11F9}"/>
              </a:ext>
            </a:extLst>
          </p:cNvPr>
          <p:cNvSpPr>
            <a:spLocks noGrp="1"/>
          </p:cNvSpPr>
          <p:nvPr>
            <p:ph type="dt" sz="half" idx="10"/>
          </p:nvPr>
        </p:nvSpPr>
        <p:spPr/>
        <p:txBody>
          <a:bodyPr/>
          <a:lstStyle>
            <a:lvl1pPr>
              <a:defRPr/>
            </a:lvl1pPr>
          </a:lstStyle>
          <a:p>
            <a:endParaRPr lang="en-US" altLang="en-US" dirty="0"/>
          </a:p>
        </p:txBody>
      </p:sp>
      <p:sp>
        <p:nvSpPr>
          <p:cNvPr id="5" name="Footer Placeholder 4">
            <a:extLst>
              <a:ext uri="{FF2B5EF4-FFF2-40B4-BE49-F238E27FC236}">
                <a16:creationId xmlns:a16="http://schemas.microsoft.com/office/drawing/2014/main" id="{9FE4E9C5-EAC0-4DB6-9EC7-3562B0A7D072}"/>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334975DE-E1DD-4A22-A137-A9D1CBD688F8}"/>
              </a:ext>
            </a:extLst>
          </p:cNvPr>
          <p:cNvSpPr>
            <a:spLocks noGrp="1"/>
          </p:cNvSpPr>
          <p:nvPr>
            <p:ph type="sldNum" sz="quarter" idx="12"/>
          </p:nvPr>
        </p:nvSpPr>
        <p:spPr/>
        <p:txBody>
          <a:bodyPr/>
          <a:lstStyle>
            <a:lvl1pPr>
              <a:defRPr/>
            </a:lvl1pPr>
          </a:lstStyle>
          <a:p>
            <a:fld id="{8F959204-4DB6-49E0-82F4-BA423A441377}" type="slidenum">
              <a:rPr lang="en-US" altLang="en-US"/>
              <a:pPr/>
              <a:t>‹#›</a:t>
            </a:fld>
            <a:endParaRPr lang="en-US" altLang="en-US" dirty="0"/>
          </a:p>
        </p:txBody>
      </p:sp>
    </p:spTree>
    <p:extLst>
      <p:ext uri="{BB962C8B-B14F-4D97-AF65-F5344CB8AC3E}">
        <p14:creationId xmlns:p14="http://schemas.microsoft.com/office/powerpoint/2010/main" val="4271401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C0FCE-5C8E-41EA-BA2E-0DE52B12A2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CB519D-24A6-4C41-B110-D4F4D900973E}"/>
              </a:ext>
            </a:extLst>
          </p:cNvPr>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50593C6-1530-40EC-AE39-B009A3FA43D7}"/>
              </a:ext>
            </a:extLst>
          </p:cNvPr>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F8942F-76FB-40CB-B573-3792A35D4949}"/>
              </a:ext>
            </a:extLst>
          </p:cNvPr>
          <p:cNvSpPr>
            <a:spLocks noGrp="1"/>
          </p:cNvSpPr>
          <p:nvPr>
            <p:ph type="dt" sz="half" idx="10"/>
          </p:nvPr>
        </p:nvSpPr>
        <p:spPr/>
        <p:txBody>
          <a:bodyPr/>
          <a:lstStyle>
            <a:lvl1pPr>
              <a:defRPr/>
            </a:lvl1pPr>
          </a:lstStyle>
          <a:p>
            <a:endParaRPr lang="en-US" altLang="en-US" dirty="0"/>
          </a:p>
        </p:txBody>
      </p:sp>
      <p:sp>
        <p:nvSpPr>
          <p:cNvPr id="6" name="Footer Placeholder 5">
            <a:extLst>
              <a:ext uri="{FF2B5EF4-FFF2-40B4-BE49-F238E27FC236}">
                <a16:creationId xmlns:a16="http://schemas.microsoft.com/office/drawing/2014/main" id="{7C6578E0-86E7-4444-9682-2978EC9A5CE9}"/>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217BDC6F-AB14-44F9-A1A9-86A767EB40B3}"/>
              </a:ext>
            </a:extLst>
          </p:cNvPr>
          <p:cNvSpPr>
            <a:spLocks noGrp="1"/>
          </p:cNvSpPr>
          <p:nvPr>
            <p:ph type="sldNum" sz="quarter" idx="12"/>
          </p:nvPr>
        </p:nvSpPr>
        <p:spPr/>
        <p:txBody>
          <a:bodyPr/>
          <a:lstStyle>
            <a:lvl1pPr>
              <a:defRPr/>
            </a:lvl1pPr>
          </a:lstStyle>
          <a:p>
            <a:fld id="{3D83CF30-2B70-4984-9DE9-5ED14A5DD71E}" type="slidenum">
              <a:rPr lang="en-US" altLang="en-US"/>
              <a:pPr/>
              <a:t>‹#›</a:t>
            </a:fld>
            <a:endParaRPr lang="en-US" altLang="en-US" dirty="0"/>
          </a:p>
        </p:txBody>
      </p:sp>
    </p:spTree>
    <p:extLst>
      <p:ext uri="{BB962C8B-B14F-4D97-AF65-F5344CB8AC3E}">
        <p14:creationId xmlns:p14="http://schemas.microsoft.com/office/powerpoint/2010/main" val="191255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22284-E92C-4BFA-B114-6F0870DD7D1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2AADDB-05C3-4787-ADD8-AF6DD37F6438}"/>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4C4840-5643-4FF6-988A-59A3495D65E5}"/>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FEE65F-3E79-4C0D-8237-0C784D0E7A5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83BE2C-3836-4568-8BBF-C5585C7B740E}"/>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CE7CBA-22EB-4F6C-99F2-0025EA38DBDB}"/>
              </a:ext>
            </a:extLst>
          </p:cNvPr>
          <p:cNvSpPr>
            <a:spLocks noGrp="1"/>
          </p:cNvSpPr>
          <p:nvPr>
            <p:ph type="dt" sz="half" idx="10"/>
          </p:nvPr>
        </p:nvSpPr>
        <p:spPr/>
        <p:txBody>
          <a:bodyPr/>
          <a:lstStyle>
            <a:lvl1pPr>
              <a:defRPr/>
            </a:lvl1pPr>
          </a:lstStyle>
          <a:p>
            <a:endParaRPr lang="en-US" altLang="en-US" dirty="0"/>
          </a:p>
        </p:txBody>
      </p:sp>
      <p:sp>
        <p:nvSpPr>
          <p:cNvPr id="8" name="Footer Placeholder 7">
            <a:extLst>
              <a:ext uri="{FF2B5EF4-FFF2-40B4-BE49-F238E27FC236}">
                <a16:creationId xmlns:a16="http://schemas.microsoft.com/office/drawing/2014/main" id="{070F8E64-9BA5-4413-AB9E-EE1BB17F45A9}"/>
              </a:ext>
            </a:extLst>
          </p:cNvPr>
          <p:cNvSpPr>
            <a:spLocks noGrp="1"/>
          </p:cNvSpPr>
          <p:nvPr>
            <p:ph type="ftr" sz="quarter" idx="11"/>
          </p:nvPr>
        </p:nvSpPr>
        <p:spPr/>
        <p:txBody>
          <a:bodyPr/>
          <a:lstStyle>
            <a:lvl1pPr>
              <a:defRPr/>
            </a:lvl1pPr>
          </a:lstStyle>
          <a:p>
            <a:endParaRPr lang="en-US" altLang="en-US" dirty="0"/>
          </a:p>
        </p:txBody>
      </p:sp>
      <p:sp>
        <p:nvSpPr>
          <p:cNvPr id="9" name="Slide Number Placeholder 8">
            <a:extLst>
              <a:ext uri="{FF2B5EF4-FFF2-40B4-BE49-F238E27FC236}">
                <a16:creationId xmlns:a16="http://schemas.microsoft.com/office/drawing/2014/main" id="{221B6E6F-5A71-4E4A-B9C3-C703DE235082}"/>
              </a:ext>
            </a:extLst>
          </p:cNvPr>
          <p:cNvSpPr>
            <a:spLocks noGrp="1"/>
          </p:cNvSpPr>
          <p:nvPr>
            <p:ph type="sldNum" sz="quarter" idx="12"/>
          </p:nvPr>
        </p:nvSpPr>
        <p:spPr/>
        <p:txBody>
          <a:bodyPr/>
          <a:lstStyle>
            <a:lvl1pPr>
              <a:defRPr/>
            </a:lvl1pPr>
          </a:lstStyle>
          <a:p>
            <a:fld id="{FAF9217A-BA0D-4CCB-BBEF-F8D28FE20F48}" type="slidenum">
              <a:rPr lang="en-US" altLang="en-US"/>
              <a:pPr/>
              <a:t>‹#›</a:t>
            </a:fld>
            <a:endParaRPr lang="en-US" altLang="en-US" dirty="0"/>
          </a:p>
        </p:txBody>
      </p:sp>
    </p:spTree>
    <p:extLst>
      <p:ext uri="{BB962C8B-B14F-4D97-AF65-F5344CB8AC3E}">
        <p14:creationId xmlns:p14="http://schemas.microsoft.com/office/powerpoint/2010/main" val="783123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8F953-E4A7-46D1-87F6-36E9672511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A1D9C2-08BE-42C7-A81C-75638DBF2AA2}"/>
              </a:ext>
            </a:extLst>
          </p:cNvPr>
          <p:cNvSpPr>
            <a:spLocks noGrp="1"/>
          </p:cNvSpPr>
          <p:nvPr>
            <p:ph type="dt" sz="half" idx="10"/>
          </p:nvPr>
        </p:nvSpPr>
        <p:spPr/>
        <p:txBody>
          <a:bodyPr/>
          <a:lstStyle>
            <a:lvl1pPr>
              <a:defRPr/>
            </a:lvl1pPr>
          </a:lstStyle>
          <a:p>
            <a:endParaRPr lang="en-US" altLang="en-US" dirty="0"/>
          </a:p>
        </p:txBody>
      </p:sp>
      <p:sp>
        <p:nvSpPr>
          <p:cNvPr id="4" name="Footer Placeholder 3">
            <a:extLst>
              <a:ext uri="{FF2B5EF4-FFF2-40B4-BE49-F238E27FC236}">
                <a16:creationId xmlns:a16="http://schemas.microsoft.com/office/drawing/2014/main" id="{B9017E68-1A9B-47C3-A784-C496A418AEE5}"/>
              </a:ext>
            </a:extLst>
          </p:cNvPr>
          <p:cNvSpPr>
            <a:spLocks noGrp="1"/>
          </p:cNvSpPr>
          <p:nvPr>
            <p:ph type="ftr" sz="quarter" idx="11"/>
          </p:nvPr>
        </p:nvSpPr>
        <p:spPr/>
        <p:txBody>
          <a:bodyPr/>
          <a:lstStyle>
            <a:lvl1pPr>
              <a:defRPr/>
            </a:lvl1pPr>
          </a:lstStyle>
          <a:p>
            <a:endParaRPr lang="en-US" altLang="en-US" dirty="0"/>
          </a:p>
        </p:txBody>
      </p:sp>
      <p:sp>
        <p:nvSpPr>
          <p:cNvPr id="5" name="Slide Number Placeholder 4">
            <a:extLst>
              <a:ext uri="{FF2B5EF4-FFF2-40B4-BE49-F238E27FC236}">
                <a16:creationId xmlns:a16="http://schemas.microsoft.com/office/drawing/2014/main" id="{A1FB31AC-AF0E-4E4E-A63F-D195A97BF5B5}"/>
              </a:ext>
            </a:extLst>
          </p:cNvPr>
          <p:cNvSpPr>
            <a:spLocks noGrp="1"/>
          </p:cNvSpPr>
          <p:nvPr>
            <p:ph type="sldNum" sz="quarter" idx="12"/>
          </p:nvPr>
        </p:nvSpPr>
        <p:spPr/>
        <p:txBody>
          <a:bodyPr/>
          <a:lstStyle>
            <a:lvl1pPr>
              <a:defRPr/>
            </a:lvl1pPr>
          </a:lstStyle>
          <a:p>
            <a:fld id="{1AA96E22-08BA-420C-84CB-FEBBAE75330E}" type="slidenum">
              <a:rPr lang="en-US" altLang="en-US"/>
              <a:pPr/>
              <a:t>‹#›</a:t>
            </a:fld>
            <a:endParaRPr lang="en-US" altLang="en-US" dirty="0"/>
          </a:p>
        </p:txBody>
      </p:sp>
    </p:spTree>
    <p:extLst>
      <p:ext uri="{BB962C8B-B14F-4D97-AF65-F5344CB8AC3E}">
        <p14:creationId xmlns:p14="http://schemas.microsoft.com/office/powerpoint/2010/main" val="2276819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FA78A5-B040-4AEF-9DD8-4931C9CA3757}"/>
              </a:ext>
            </a:extLst>
          </p:cNvPr>
          <p:cNvSpPr>
            <a:spLocks noGrp="1"/>
          </p:cNvSpPr>
          <p:nvPr>
            <p:ph type="dt" sz="half" idx="10"/>
          </p:nvPr>
        </p:nvSpPr>
        <p:spPr/>
        <p:txBody>
          <a:bodyPr/>
          <a:lstStyle>
            <a:lvl1pPr>
              <a:defRPr/>
            </a:lvl1pPr>
          </a:lstStyle>
          <a:p>
            <a:endParaRPr lang="en-US" altLang="en-US" dirty="0"/>
          </a:p>
        </p:txBody>
      </p:sp>
      <p:sp>
        <p:nvSpPr>
          <p:cNvPr id="3" name="Footer Placeholder 2">
            <a:extLst>
              <a:ext uri="{FF2B5EF4-FFF2-40B4-BE49-F238E27FC236}">
                <a16:creationId xmlns:a16="http://schemas.microsoft.com/office/drawing/2014/main" id="{04326414-CCF9-46A5-8382-33D868377E19}"/>
              </a:ext>
            </a:extLst>
          </p:cNvPr>
          <p:cNvSpPr>
            <a:spLocks noGrp="1"/>
          </p:cNvSpPr>
          <p:nvPr>
            <p:ph type="ftr" sz="quarter" idx="11"/>
          </p:nvPr>
        </p:nvSpPr>
        <p:spPr/>
        <p:txBody>
          <a:bodyPr/>
          <a:lstStyle>
            <a:lvl1pPr>
              <a:defRPr/>
            </a:lvl1pPr>
          </a:lstStyle>
          <a:p>
            <a:endParaRPr lang="en-US" altLang="en-US" dirty="0"/>
          </a:p>
        </p:txBody>
      </p:sp>
      <p:sp>
        <p:nvSpPr>
          <p:cNvPr id="4" name="Slide Number Placeholder 3">
            <a:extLst>
              <a:ext uri="{FF2B5EF4-FFF2-40B4-BE49-F238E27FC236}">
                <a16:creationId xmlns:a16="http://schemas.microsoft.com/office/drawing/2014/main" id="{07A8A9DF-0F35-420D-81ED-06EB55BD351E}"/>
              </a:ext>
            </a:extLst>
          </p:cNvPr>
          <p:cNvSpPr>
            <a:spLocks noGrp="1"/>
          </p:cNvSpPr>
          <p:nvPr>
            <p:ph type="sldNum" sz="quarter" idx="12"/>
          </p:nvPr>
        </p:nvSpPr>
        <p:spPr/>
        <p:txBody>
          <a:bodyPr/>
          <a:lstStyle>
            <a:lvl1pPr>
              <a:defRPr/>
            </a:lvl1pPr>
          </a:lstStyle>
          <a:p>
            <a:fld id="{0DD1EA19-ADFC-43D2-9C15-053DA794C012}" type="slidenum">
              <a:rPr lang="en-US" altLang="en-US"/>
              <a:pPr/>
              <a:t>‹#›</a:t>
            </a:fld>
            <a:endParaRPr lang="en-US" altLang="en-US" dirty="0"/>
          </a:p>
        </p:txBody>
      </p:sp>
    </p:spTree>
    <p:extLst>
      <p:ext uri="{BB962C8B-B14F-4D97-AF65-F5344CB8AC3E}">
        <p14:creationId xmlns:p14="http://schemas.microsoft.com/office/powerpoint/2010/main" val="3777169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738F2-F14E-4BB7-B788-7BE1FA2B629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BDA6A4-381D-457F-B728-945C9752271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58ADC7-004E-429D-912D-14C222FAE71D}"/>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D8E340-C9A4-4A5A-BF8C-55CB0FADC4E3}"/>
              </a:ext>
            </a:extLst>
          </p:cNvPr>
          <p:cNvSpPr>
            <a:spLocks noGrp="1"/>
          </p:cNvSpPr>
          <p:nvPr>
            <p:ph type="dt" sz="half" idx="10"/>
          </p:nvPr>
        </p:nvSpPr>
        <p:spPr/>
        <p:txBody>
          <a:bodyPr/>
          <a:lstStyle>
            <a:lvl1pPr>
              <a:defRPr/>
            </a:lvl1pPr>
          </a:lstStyle>
          <a:p>
            <a:endParaRPr lang="en-US" altLang="en-US" dirty="0"/>
          </a:p>
        </p:txBody>
      </p:sp>
      <p:sp>
        <p:nvSpPr>
          <p:cNvPr id="6" name="Footer Placeholder 5">
            <a:extLst>
              <a:ext uri="{FF2B5EF4-FFF2-40B4-BE49-F238E27FC236}">
                <a16:creationId xmlns:a16="http://schemas.microsoft.com/office/drawing/2014/main" id="{7DD8DDC2-4AC3-460B-AF00-A55649134B46}"/>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2C1982B5-48A4-49B8-9670-34D3BAEC06F8}"/>
              </a:ext>
            </a:extLst>
          </p:cNvPr>
          <p:cNvSpPr>
            <a:spLocks noGrp="1"/>
          </p:cNvSpPr>
          <p:nvPr>
            <p:ph type="sldNum" sz="quarter" idx="12"/>
          </p:nvPr>
        </p:nvSpPr>
        <p:spPr/>
        <p:txBody>
          <a:bodyPr/>
          <a:lstStyle>
            <a:lvl1pPr>
              <a:defRPr/>
            </a:lvl1pPr>
          </a:lstStyle>
          <a:p>
            <a:fld id="{E08CA481-69CC-4096-92CB-F150E7821EF7}" type="slidenum">
              <a:rPr lang="en-US" altLang="en-US"/>
              <a:pPr/>
              <a:t>‹#›</a:t>
            </a:fld>
            <a:endParaRPr lang="en-US" altLang="en-US" dirty="0"/>
          </a:p>
        </p:txBody>
      </p:sp>
    </p:spTree>
    <p:extLst>
      <p:ext uri="{BB962C8B-B14F-4D97-AF65-F5344CB8AC3E}">
        <p14:creationId xmlns:p14="http://schemas.microsoft.com/office/powerpoint/2010/main" val="3831117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6585B-AC50-44F0-90FB-F3D30AEB4019}"/>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98151E-AE61-4B8C-9FA8-3B6782B4EEC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D0DA794-210E-4CEC-9010-FDE07E137E9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110EED-ECDA-4112-B64A-E24193AABD56}"/>
              </a:ext>
            </a:extLst>
          </p:cNvPr>
          <p:cNvSpPr>
            <a:spLocks noGrp="1"/>
          </p:cNvSpPr>
          <p:nvPr>
            <p:ph type="dt" sz="half" idx="10"/>
          </p:nvPr>
        </p:nvSpPr>
        <p:spPr/>
        <p:txBody>
          <a:bodyPr/>
          <a:lstStyle>
            <a:lvl1pPr>
              <a:defRPr/>
            </a:lvl1pPr>
          </a:lstStyle>
          <a:p>
            <a:endParaRPr lang="en-US" altLang="en-US" dirty="0"/>
          </a:p>
        </p:txBody>
      </p:sp>
      <p:sp>
        <p:nvSpPr>
          <p:cNvPr id="6" name="Footer Placeholder 5">
            <a:extLst>
              <a:ext uri="{FF2B5EF4-FFF2-40B4-BE49-F238E27FC236}">
                <a16:creationId xmlns:a16="http://schemas.microsoft.com/office/drawing/2014/main" id="{15CB3A94-2838-445E-A5DF-2532789A7B45}"/>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6A05DCEA-8EB6-47D8-85AD-0FA4EC934066}"/>
              </a:ext>
            </a:extLst>
          </p:cNvPr>
          <p:cNvSpPr>
            <a:spLocks noGrp="1"/>
          </p:cNvSpPr>
          <p:nvPr>
            <p:ph type="sldNum" sz="quarter" idx="12"/>
          </p:nvPr>
        </p:nvSpPr>
        <p:spPr/>
        <p:txBody>
          <a:bodyPr/>
          <a:lstStyle>
            <a:lvl1pPr>
              <a:defRPr/>
            </a:lvl1pPr>
          </a:lstStyle>
          <a:p>
            <a:fld id="{DE0E8F9F-6739-4700-A813-C1CE66FD37BA}" type="slidenum">
              <a:rPr lang="en-US" altLang="en-US"/>
              <a:pPr/>
              <a:t>‹#›</a:t>
            </a:fld>
            <a:endParaRPr lang="en-US" altLang="en-US" dirty="0"/>
          </a:p>
        </p:txBody>
      </p:sp>
    </p:spTree>
    <p:extLst>
      <p:ext uri="{BB962C8B-B14F-4D97-AF65-F5344CB8AC3E}">
        <p14:creationId xmlns:p14="http://schemas.microsoft.com/office/powerpoint/2010/main" val="752379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2FA505F-A249-44A3-9853-D54F43014B80}"/>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9471B5F-F4FE-4C0E-95AC-3F4B29574EFD}"/>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2D714462-375F-42D9-B576-6B576612D3E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dirty="0"/>
          </a:p>
        </p:txBody>
      </p:sp>
      <p:sp>
        <p:nvSpPr>
          <p:cNvPr id="1029" name="Rectangle 5">
            <a:extLst>
              <a:ext uri="{FF2B5EF4-FFF2-40B4-BE49-F238E27FC236}">
                <a16:creationId xmlns:a16="http://schemas.microsoft.com/office/drawing/2014/main" id="{2B9F8B77-B5D2-43C9-9071-BE19E3B03C9A}"/>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dirty="0"/>
          </a:p>
        </p:txBody>
      </p:sp>
      <p:sp>
        <p:nvSpPr>
          <p:cNvPr id="1030" name="Rectangle 6">
            <a:extLst>
              <a:ext uri="{FF2B5EF4-FFF2-40B4-BE49-F238E27FC236}">
                <a16:creationId xmlns:a16="http://schemas.microsoft.com/office/drawing/2014/main" id="{7DA887F9-9793-4DD8-97AA-DCA983C28458}"/>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4F2A3B70-38C2-4118-AAA8-DFE643E02CE4}"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3600" kern="1200">
          <a:solidFill>
            <a:schemeClr val="tx2"/>
          </a:solidFill>
          <a:latin typeface="+mj-lt"/>
          <a:ea typeface="+mj-ea"/>
          <a:cs typeface="+mj-cs"/>
        </a:defRPr>
      </a:lvl1pPr>
      <a:lvl2pPr algn="ctr" rtl="0" fontAlgn="base">
        <a:spcBef>
          <a:spcPct val="0"/>
        </a:spcBef>
        <a:spcAft>
          <a:spcPct val="0"/>
        </a:spcAft>
        <a:defRPr sz="3600">
          <a:solidFill>
            <a:schemeClr val="tx2"/>
          </a:solidFill>
          <a:latin typeface="Arial" panose="020B0604020202020204" pitchFamily="34" charset="0"/>
        </a:defRPr>
      </a:lvl2pPr>
      <a:lvl3pPr algn="ctr" rtl="0" fontAlgn="base">
        <a:spcBef>
          <a:spcPct val="0"/>
        </a:spcBef>
        <a:spcAft>
          <a:spcPct val="0"/>
        </a:spcAft>
        <a:defRPr sz="3600">
          <a:solidFill>
            <a:schemeClr val="tx2"/>
          </a:solidFill>
          <a:latin typeface="Arial" panose="020B0604020202020204" pitchFamily="34" charset="0"/>
        </a:defRPr>
      </a:lvl3pPr>
      <a:lvl4pPr algn="ctr" rtl="0" fontAlgn="base">
        <a:spcBef>
          <a:spcPct val="0"/>
        </a:spcBef>
        <a:spcAft>
          <a:spcPct val="0"/>
        </a:spcAft>
        <a:defRPr sz="3600">
          <a:solidFill>
            <a:schemeClr val="tx2"/>
          </a:solidFill>
          <a:latin typeface="Arial" panose="020B0604020202020204" pitchFamily="34" charset="0"/>
        </a:defRPr>
      </a:lvl4pPr>
      <a:lvl5pPr algn="ctr" rtl="0" fontAlgn="base">
        <a:spcBef>
          <a:spcPct val="0"/>
        </a:spcBef>
        <a:spcAft>
          <a:spcPct val="0"/>
        </a:spcAft>
        <a:defRPr sz="3600">
          <a:solidFill>
            <a:schemeClr val="tx2"/>
          </a:solidFill>
          <a:latin typeface="Arial" panose="020B0604020202020204" pitchFamily="34" charset="0"/>
        </a:defRPr>
      </a:lvl5pPr>
      <a:lvl6pPr marL="457200" algn="ctr" rtl="0" fontAlgn="base">
        <a:spcBef>
          <a:spcPct val="0"/>
        </a:spcBef>
        <a:spcAft>
          <a:spcPct val="0"/>
        </a:spcAft>
        <a:defRPr sz="3600">
          <a:solidFill>
            <a:schemeClr val="tx2"/>
          </a:solidFill>
          <a:latin typeface="Arial" panose="020B0604020202020204" pitchFamily="34" charset="0"/>
        </a:defRPr>
      </a:lvl6pPr>
      <a:lvl7pPr marL="914400" algn="ctr" rtl="0" fontAlgn="base">
        <a:spcBef>
          <a:spcPct val="0"/>
        </a:spcBef>
        <a:spcAft>
          <a:spcPct val="0"/>
        </a:spcAft>
        <a:defRPr sz="3600">
          <a:solidFill>
            <a:schemeClr val="tx2"/>
          </a:solidFill>
          <a:latin typeface="Arial" panose="020B0604020202020204" pitchFamily="34" charset="0"/>
        </a:defRPr>
      </a:lvl7pPr>
      <a:lvl8pPr marL="1371600" algn="ctr" rtl="0" fontAlgn="base">
        <a:spcBef>
          <a:spcPct val="0"/>
        </a:spcBef>
        <a:spcAft>
          <a:spcPct val="0"/>
        </a:spcAft>
        <a:defRPr sz="3600">
          <a:solidFill>
            <a:schemeClr val="tx2"/>
          </a:solidFill>
          <a:latin typeface="Arial" panose="020B0604020202020204" pitchFamily="34" charset="0"/>
        </a:defRPr>
      </a:lvl8pPr>
      <a:lvl9pPr marL="1828800" algn="ctr" rtl="0" fontAlgn="base">
        <a:spcBef>
          <a:spcPct val="0"/>
        </a:spcBef>
        <a:spcAft>
          <a:spcPct val="0"/>
        </a:spcAft>
        <a:defRPr sz="36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4" name="Rectangle 10"/>
          <p:cNvSpPr>
            <a:spLocks noChangeArrowheads="1"/>
          </p:cNvSpPr>
          <p:nvPr/>
        </p:nvSpPr>
        <p:spPr bwMode="auto">
          <a:xfrm>
            <a:off x="4410075" y="6553200"/>
            <a:ext cx="390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fld id="{B6294F20-20DA-44A7-ACD5-F66FE3CBEE3E}" type="slidenum">
              <a:rPr lang="en-US" altLang="en-US" sz="1400">
                <a:solidFill>
                  <a:srgbClr val="133B73"/>
                </a:solidFill>
                <a:latin typeface="Times New Roman" pitchFamily="18" charset="0"/>
              </a:rPr>
              <a:pPr/>
              <a:t>‹#›</a:t>
            </a:fld>
            <a:endParaRPr lang="en-US" altLang="en-US" sz="1400" dirty="0">
              <a:solidFill>
                <a:srgbClr val="133B73"/>
              </a:solidFill>
              <a:latin typeface="Times New Roman" pitchFamily="18" charset="0"/>
            </a:endParaRPr>
          </a:p>
        </p:txBody>
      </p:sp>
    </p:spTree>
    <p:extLst>
      <p:ext uri="{BB962C8B-B14F-4D97-AF65-F5344CB8AC3E}">
        <p14:creationId xmlns:p14="http://schemas.microsoft.com/office/powerpoint/2010/main" val="41894647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3600">
          <a:solidFill>
            <a:srgbClr val="133B73"/>
          </a:solidFill>
          <a:latin typeface="+mj-lt"/>
          <a:ea typeface="+mj-ea"/>
          <a:cs typeface="+mj-cs"/>
        </a:defRPr>
      </a:lvl1pPr>
      <a:lvl2pPr algn="ctr" rtl="0" eaLnBrk="0" fontAlgn="base" hangingPunct="0">
        <a:spcBef>
          <a:spcPct val="0"/>
        </a:spcBef>
        <a:spcAft>
          <a:spcPct val="0"/>
        </a:spcAft>
        <a:defRPr sz="3600">
          <a:solidFill>
            <a:srgbClr val="133B73"/>
          </a:solidFill>
          <a:latin typeface="Times New Roman" pitchFamily="18" charset="0"/>
        </a:defRPr>
      </a:lvl2pPr>
      <a:lvl3pPr algn="ctr" rtl="0" eaLnBrk="0" fontAlgn="base" hangingPunct="0">
        <a:spcBef>
          <a:spcPct val="0"/>
        </a:spcBef>
        <a:spcAft>
          <a:spcPct val="0"/>
        </a:spcAft>
        <a:defRPr sz="3600">
          <a:solidFill>
            <a:srgbClr val="133B73"/>
          </a:solidFill>
          <a:latin typeface="Times New Roman" pitchFamily="18" charset="0"/>
        </a:defRPr>
      </a:lvl3pPr>
      <a:lvl4pPr algn="ctr" rtl="0" eaLnBrk="0" fontAlgn="base" hangingPunct="0">
        <a:spcBef>
          <a:spcPct val="0"/>
        </a:spcBef>
        <a:spcAft>
          <a:spcPct val="0"/>
        </a:spcAft>
        <a:defRPr sz="3600">
          <a:solidFill>
            <a:srgbClr val="133B73"/>
          </a:solidFill>
          <a:latin typeface="Times New Roman" pitchFamily="18" charset="0"/>
        </a:defRPr>
      </a:lvl4pPr>
      <a:lvl5pPr algn="ctr" rtl="0" eaLnBrk="0" fontAlgn="base" hangingPunct="0">
        <a:spcBef>
          <a:spcPct val="0"/>
        </a:spcBef>
        <a:spcAft>
          <a:spcPct val="0"/>
        </a:spcAft>
        <a:defRPr sz="3600">
          <a:solidFill>
            <a:srgbClr val="133B73"/>
          </a:solidFill>
          <a:latin typeface="Times New Roman" pitchFamily="18" charset="0"/>
        </a:defRPr>
      </a:lvl5pPr>
      <a:lvl6pPr marL="457200" algn="ctr" rtl="0" eaLnBrk="0" fontAlgn="base" hangingPunct="0">
        <a:spcBef>
          <a:spcPct val="0"/>
        </a:spcBef>
        <a:spcAft>
          <a:spcPct val="0"/>
        </a:spcAft>
        <a:defRPr sz="3600">
          <a:solidFill>
            <a:srgbClr val="133B73"/>
          </a:solidFill>
          <a:latin typeface="Times New Roman" pitchFamily="18" charset="0"/>
        </a:defRPr>
      </a:lvl6pPr>
      <a:lvl7pPr marL="914400" algn="ctr" rtl="0" eaLnBrk="0" fontAlgn="base" hangingPunct="0">
        <a:spcBef>
          <a:spcPct val="0"/>
        </a:spcBef>
        <a:spcAft>
          <a:spcPct val="0"/>
        </a:spcAft>
        <a:defRPr sz="3600">
          <a:solidFill>
            <a:srgbClr val="133B73"/>
          </a:solidFill>
          <a:latin typeface="Times New Roman" pitchFamily="18" charset="0"/>
        </a:defRPr>
      </a:lvl7pPr>
      <a:lvl8pPr marL="1371600" algn="ctr" rtl="0" eaLnBrk="0" fontAlgn="base" hangingPunct="0">
        <a:spcBef>
          <a:spcPct val="0"/>
        </a:spcBef>
        <a:spcAft>
          <a:spcPct val="0"/>
        </a:spcAft>
        <a:defRPr sz="3600">
          <a:solidFill>
            <a:srgbClr val="133B73"/>
          </a:solidFill>
          <a:latin typeface="Times New Roman" pitchFamily="18" charset="0"/>
        </a:defRPr>
      </a:lvl8pPr>
      <a:lvl9pPr marL="1828800" algn="ctr" rtl="0" eaLnBrk="0" fontAlgn="base" hangingPunct="0">
        <a:spcBef>
          <a:spcPct val="0"/>
        </a:spcBef>
        <a:spcAft>
          <a:spcPct val="0"/>
        </a:spcAft>
        <a:defRPr sz="3600">
          <a:solidFill>
            <a:srgbClr val="133B73"/>
          </a:solidFill>
          <a:latin typeface="Times New Roman" pitchFamily="18" charset="0"/>
        </a:defRPr>
      </a:lvl9pPr>
    </p:titleStyle>
    <p:bodyStyle>
      <a:lvl1pPr marL="342900" indent="-342900" algn="l" rtl="0" eaLnBrk="0" fontAlgn="base" hangingPunct="0">
        <a:spcBef>
          <a:spcPct val="20000"/>
        </a:spcBef>
        <a:spcAft>
          <a:spcPct val="0"/>
        </a:spcAft>
        <a:buChar char="•"/>
        <a:defRPr sz="2400">
          <a:solidFill>
            <a:srgbClr val="133B73"/>
          </a:solidFill>
          <a:latin typeface="+mn-lt"/>
          <a:ea typeface="+mn-ea"/>
          <a:cs typeface="+mn-cs"/>
        </a:defRPr>
      </a:lvl1pPr>
      <a:lvl2pPr marL="742950" indent="-285750" algn="l" rtl="0" eaLnBrk="0" fontAlgn="base" hangingPunct="0">
        <a:spcBef>
          <a:spcPct val="20000"/>
        </a:spcBef>
        <a:spcAft>
          <a:spcPct val="0"/>
        </a:spcAft>
        <a:buChar char="–"/>
        <a:defRPr sz="2400">
          <a:solidFill>
            <a:srgbClr val="133B73"/>
          </a:solidFill>
          <a:latin typeface="+mn-lt"/>
        </a:defRPr>
      </a:lvl2pPr>
      <a:lvl3pPr marL="1143000" indent="-228600" algn="l" rtl="0" eaLnBrk="0" fontAlgn="base" hangingPunct="0">
        <a:spcBef>
          <a:spcPct val="20000"/>
        </a:spcBef>
        <a:spcAft>
          <a:spcPct val="0"/>
        </a:spcAft>
        <a:buChar char="•"/>
        <a:defRPr sz="2000">
          <a:solidFill>
            <a:srgbClr val="133B73"/>
          </a:solidFill>
          <a:latin typeface="+mn-lt"/>
        </a:defRPr>
      </a:lvl3pPr>
      <a:lvl4pPr marL="1600200" indent="-228600" algn="l" rtl="0" eaLnBrk="0" fontAlgn="base" hangingPunct="0">
        <a:spcBef>
          <a:spcPct val="20000"/>
        </a:spcBef>
        <a:spcAft>
          <a:spcPct val="0"/>
        </a:spcAft>
        <a:buChar char="–"/>
        <a:defRPr sz="2000">
          <a:solidFill>
            <a:srgbClr val="133B73"/>
          </a:solidFill>
          <a:latin typeface="+mn-lt"/>
        </a:defRPr>
      </a:lvl4pPr>
      <a:lvl5pPr marL="2057400" indent="-228600" algn="l" rtl="0" eaLnBrk="0" fontAlgn="base" hangingPunct="0">
        <a:spcBef>
          <a:spcPct val="20000"/>
        </a:spcBef>
        <a:spcAft>
          <a:spcPct val="0"/>
        </a:spcAft>
        <a:buChar char="»"/>
        <a:defRPr sz="2000">
          <a:solidFill>
            <a:srgbClr val="133B73"/>
          </a:solidFill>
          <a:latin typeface="+mn-lt"/>
        </a:defRPr>
      </a:lvl5pPr>
      <a:lvl6pPr marL="2514600" indent="-228600" algn="l" rtl="0" eaLnBrk="0" fontAlgn="base" hangingPunct="0">
        <a:spcBef>
          <a:spcPct val="20000"/>
        </a:spcBef>
        <a:spcAft>
          <a:spcPct val="0"/>
        </a:spcAft>
        <a:buChar char="»"/>
        <a:defRPr sz="2000">
          <a:solidFill>
            <a:srgbClr val="133B73"/>
          </a:solidFill>
          <a:latin typeface="+mn-lt"/>
        </a:defRPr>
      </a:lvl6pPr>
      <a:lvl7pPr marL="2971800" indent="-228600" algn="l" rtl="0" eaLnBrk="0" fontAlgn="base" hangingPunct="0">
        <a:spcBef>
          <a:spcPct val="20000"/>
        </a:spcBef>
        <a:spcAft>
          <a:spcPct val="0"/>
        </a:spcAft>
        <a:buChar char="»"/>
        <a:defRPr sz="2000">
          <a:solidFill>
            <a:srgbClr val="133B73"/>
          </a:solidFill>
          <a:latin typeface="+mn-lt"/>
        </a:defRPr>
      </a:lvl7pPr>
      <a:lvl8pPr marL="3429000" indent="-228600" algn="l" rtl="0" eaLnBrk="0" fontAlgn="base" hangingPunct="0">
        <a:spcBef>
          <a:spcPct val="20000"/>
        </a:spcBef>
        <a:spcAft>
          <a:spcPct val="0"/>
        </a:spcAft>
        <a:buChar char="»"/>
        <a:defRPr sz="2000">
          <a:solidFill>
            <a:srgbClr val="133B73"/>
          </a:solidFill>
          <a:latin typeface="+mn-lt"/>
        </a:defRPr>
      </a:lvl8pPr>
      <a:lvl9pPr marL="3886200" indent="-228600" algn="l" rtl="0" eaLnBrk="0" fontAlgn="base" hangingPunct="0">
        <a:spcBef>
          <a:spcPct val="20000"/>
        </a:spcBef>
        <a:spcAft>
          <a:spcPct val="0"/>
        </a:spcAft>
        <a:buChar char="»"/>
        <a:defRPr sz="2000">
          <a:solidFill>
            <a:srgbClr val="133B73"/>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capacity-building.com/" TargetMode="External"/><Relationship Id="rId2" Type="http://schemas.openxmlformats.org/officeDocument/2006/relationships/hyperlink" Target="mailto:robin_ed@capacity-building.com" TargetMode="Externa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FE0804EE-3308-41AB-83F6-9EC0F635A63B}"/>
              </a:ext>
            </a:extLst>
          </p:cNvPr>
          <p:cNvSpPr>
            <a:spLocks noGrp="1" noChangeArrowheads="1"/>
          </p:cNvSpPr>
          <p:nvPr>
            <p:ph type="ctrTitle"/>
            <p:custDataLst>
              <p:tags r:id="rId1"/>
            </p:custDataLst>
          </p:nvPr>
        </p:nvSpPr>
        <p:spPr bwMode="gray">
          <a:xfrm>
            <a:off x="1143000" y="2286000"/>
            <a:ext cx="6705600" cy="685800"/>
          </a:xfrm>
        </p:spPr>
        <p:txBody>
          <a:bodyPr anchor="ctr"/>
          <a:lstStyle/>
          <a:p>
            <a:r>
              <a:rPr lang="en-US" altLang="en-US" sz="4000" dirty="0">
                <a:solidFill>
                  <a:schemeClr val="accent6"/>
                </a:solidFill>
                <a:cs typeface="Times New Roman" panose="02020603050405020304" pitchFamily="18" charset="0"/>
              </a:rPr>
              <a:t>Strategic Planning</a:t>
            </a:r>
            <a:br>
              <a:rPr lang="en-US" altLang="en-US" sz="4000" dirty="0">
                <a:solidFill>
                  <a:schemeClr val="accent6"/>
                </a:solidFill>
                <a:cs typeface="Times New Roman" panose="02020603050405020304" pitchFamily="18" charset="0"/>
              </a:rPr>
            </a:br>
            <a:r>
              <a:rPr lang="en-US" altLang="en-US" sz="4000" dirty="0">
                <a:solidFill>
                  <a:schemeClr val="accent6"/>
                </a:solidFill>
                <a:cs typeface="Times New Roman" panose="02020603050405020304" pitchFamily="18" charset="0"/>
              </a:rPr>
              <a:t>Implementation</a:t>
            </a:r>
            <a:br>
              <a:rPr lang="en-US" altLang="en-US" sz="4000" dirty="0">
                <a:solidFill>
                  <a:schemeClr val="accent6"/>
                </a:solidFill>
                <a:cs typeface="Times New Roman" panose="02020603050405020304" pitchFamily="18" charset="0"/>
              </a:rPr>
            </a:br>
            <a:r>
              <a:rPr lang="en-US" altLang="en-US" sz="4000" dirty="0">
                <a:solidFill>
                  <a:schemeClr val="accent6"/>
                </a:solidFill>
                <a:cs typeface="Times New Roman" panose="02020603050405020304" pitchFamily="18" charset="0"/>
              </a:rPr>
              <a:t>Workshop</a:t>
            </a:r>
            <a:br>
              <a:rPr lang="en-US" altLang="en-US" sz="4000" dirty="0">
                <a:solidFill>
                  <a:schemeClr val="accent6"/>
                </a:solidFill>
                <a:cs typeface="Times New Roman" panose="02020603050405020304" pitchFamily="18" charset="0"/>
              </a:rPr>
            </a:br>
            <a:br>
              <a:rPr lang="en-US" altLang="en-US" sz="4000" dirty="0">
                <a:solidFill>
                  <a:schemeClr val="accent6"/>
                </a:solidFill>
                <a:cs typeface="Times New Roman" panose="02020603050405020304" pitchFamily="18" charset="0"/>
              </a:rPr>
            </a:br>
            <a:endParaRPr lang="en-US" altLang="en-US" sz="3200" dirty="0">
              <a:solidFill>
                <a:schemeClr val="accent6"/>
              </a:solidFill>
              <a:cs typeface="Times New Roman" panose="02020603050405020304" pitchFamily="18" charset="0"/>
            </a:endParaRPr>
          </a:p>
        </p:txBody>
      </p:sp>
      <p:pic>
        <p:nvPicPr>
          <p:cNvPr id="2" name="Graphic 1">
            <a:extLst>
              <a:ext uri="{FF2B5EF4-FFF2-40B4-BE49-F238E27FC236}">
                <a16:creationId xmlns:a16="http://schemas.microsoft.com/office/drawing/2014/main" id="{563CBC75-FFD8-A267-15F6-7428F7C18C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4941" y="3276600"/>
            <a:ext cx="2474118" cy="206692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BC7131D5-3C6E-4D52-B8B0-DBBCE2AD9BE9}"/>
              </a:ext>
            </a:extLst>
          </p:cNvPr>
          <p:cNvSpPr>
            <a:spLocks noGrp="1" noChangeArrowheads="1"/>
          </p:cNvSpPr>
          <p:nvPr>
            <p:ph type="title"/>
          </p:nvPr>
        </p:nvSpPr>
        <p:spPr>
          <a:xfrm>
            <a:off x="685800" y="0"/>
            <a:ext cx="7772400" cy="1143000"/>
          </a:xfrm>
          <a:noFill/>
          <a:ln/>
        </p:spPr>
        <p:txBody>
          <a:bodyPr lIns="92075" tIns="46038" rIns="92075" bIns="46038"/>
          <a:lstStyle/>
          <a:p>
            <a:r>
              <a:rPr lang="en-US" altLang="en-US" dirty="0">
                <a:solidFill>
                  <a:schemeClr val="accent6"/>
                </a:solidFill>
              </a:rPr>
              <a:t>Implementation Planning: </a:t>
            </a:r>
            <a:br>
              <a:rPr lang="en-US" altLang="en-US" dirty="0">
                <a:solidFill>
                  <a:schemeClr val="accent6"/>
                </a:solidFill>
              </a:rPr>
            </a:br>
            <a:r>
              <a:rPr lang="en-US" altLang="en-US" dirty="0">
                <a:solidFill>
                  <a:schemeClr val="accent6"/>
                </a:solidFill>
              </a:rPr>
              <a:t>Key Attributes of Successful Teams</a:t>
            </a:r>
          </a:p>
        </p:txBody>
      </p:sp>
      <p:sp>
        <p:nvSpPr>
          <p:cNvPr id="120835" name="Rectangle 3">
            <a:extLst>
              <a:ext uri="{FF2B5EF4-FFF2-40B4-BE49-F238E27FC236}">
                <a16:creationId xmlns:a16="http://schemas.microsoft.com/office/drawing/2014/main" id="{B4EE4BBE-503D-46EC-B915-49A991410D02}"/>
              </a:ext>
            </a:extLst>
          </p:cNvPr>
          <p:cNvSpPr>
            <a:spLocks noChangeArrowheads="1"/>
          </p:cNvSpPr>
          <p:nvPr/>
        </p:nvSpPr>
        <p:spPr bwMode="auto">
          <a:xfrm>
            <a:off x="1012825" y="1804988"/>
            <a:ext cx="2149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en-US" sz="1400" dirty="0"/>
              <a:t>Cohesion</a:t>
            </a:r>
          </a:p>
        </p:txBody>
      </p:sp>
      <p:sp>
        <p:nvSpPr>
          <p:cNvPr id="120836" name="Oval 4">
            <a:extLst>
              <a:ext uri="{FF2B5EF4-FFF2-40B4-BE49-F238E27FC236}">
                <a16:creationId xmlns:a16="http://schemas.microsoft.com/office/drawing/2014/main" id="{D44B1C73-52B0-4E65-AA58-AE71DA063A03}"/>
              </a:ext>
            </a:extLst>
          </p:cNvPr>
          <p:cNvSpPr>
            <a:spLocks noChangeArrowheads="1"/>
          </p:cNvSpPr>
          <p:nvPr/>
        </p:nvSpPr>
        <p:spPr bwMode="auto">
          <a:xfrm>
            <a:off x="1370013" y="1584325"/>
            <a:ext cx="1435100" cy="749300"/>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0837" name="Rectangle 5">
            <a:extLst>
              <a:ext uri="{FF2B5EF4-FFF2-40B4-BE49-F238E27FC236}">
                <a16:creationId xmlns:a16="http://schemas.microsoft.com/office/drawing/2014/main" id="{04D17489-94D8-491A-9AD4-E2E5358C4048}"/>
              </a:ext>
            </a:extLst>
          </p:cNvPr>
          <p:cNvSpPr>
            <a:spLocks noChangeArrowheads="1"/>
          </p:cNvSpPr>
          <p:nvPr/>
        </p:nvSpPr>
        <p:spPr bwMode="auto">
          <a:xfrm>
            <a:off x="2895600" y="1752600"/>
            <a:ext cx="5045075"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177800" indent="-1778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buFontTx/>
              <a:buChar char="•"/>
            </a:pPr>
            <a:r>
              <a:rPr lang="en-US" altLang="en-US" sz="1400" dirty="0">
                <a:solidFill>
                  <a:schemeClr val="accent2"/>
                </a:solidFill>
              </a:rPr>
              <a:t>Members of team believe they are all “in this together.”  No one can win unless everyone wins</a:t>
            </a:r>
          </a:p>
        </p:txBody>
      </p:sp>
      <p:sp>
        <p:nvSpPr>
          <p:cNvPr id="120838" name="Rectangle 6">
            <a:extLst>
              <a:ext uri="{FF2B5EF4-FFF2-40B4-BE49-F238E27FC236}">
                <a16:creationId xmlns:a16="http://schemas.microsoft.com/office/drawing/2014/main" id="{65080EA4-CC9C-4575-A6ED-4921FCD51E70}"/>
              </a:ext>
            </a:extLst>
          </p:cNvPr>
          <p:cNvSpPr>
            <a:spLocks noChangeArrowheads="1"/>
          </p:cNvSpPr>
          <p:nvPr/>
        </p:nvSpPr>
        <p:spPr bwMode="auto">
          <a:xfrm>
            <a:off x="1012825" y="2719388"/>
            <a:ext cx="2149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en-US" sz="1400" dirty="0"/>
              <a:t>Teamwork</a:t>
            </a:r>
          </a:p>
        </p:txBody>
      </p:sp>
      <p:sp>
        <p:nvSpPr>
          <p:cNvPr id="120839" name="Oval 7">
            <a:extLst>
              <a:ext uri="{FF2B5EF4-FFF2-40B4-BE49-F238E27FC236}">
                <a16:creationId xmlns:a16="http://schemas.microsoft.com/office/drawing/2014/main" id="{83AC7B2E-8E80-4F31-8EF5-22EBEFFDFAE2}"/>
              </a:ext>
            </a:extLst>
          </p:cNvPr>
          <p:cNvSpPr>
            <a:spLocks noChangeArrowheads="1"/>
          </p:cNvSpPr>
          <p:nvPr/>
        </p:nvSpPr>
        <p:spPr bwMode="auto">
          <a:xfrm>
            <a:off x="1370013" y="2498725"/>
            <a:ext cx="1435100" cy="749300"/>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0840" name="Rectangle 8">
            <a:extLst>
              <a:ext uri="{FF2B5EF4-FFF2-40B4-BE49-F238E27FC236}">
                <a16:creationId xmlns:a16="http://schemas.microsoft.com/office/drawing/2014/main" id="{9854E446-C38F-4BEA-911C-F71C5A84EC0F}"/>
              </a:ext>
            </a:extLst>
          </p:cNvPr>
          <p:cNvSpPr>
            <a:spLocks noChangeArrowheads="1"/>
          </p:cNvSpPr>
          <p:nvPr/>
        </p:nvSpPr>
        <p:spPr bwMode="auto">
          <a:xfrm>
            <a:off x="2895600" y="2667000"/>
            <a:ext cx="5045075" cy="739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177800" indent="-1778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buFontTx/>
              <a:buChar char="•"/>
            </a:pPr>
            <a:r>
              <a:rPr lang="en-US" altLang="en-US" sz="1400" dirty="0">
                <a:solidFill>
                  <a:schemeClr val="accent2"/>
                </a:solidFill>
              </a:rPr>
              <a:t>A team that works as a team rather than one where individual heroes are created is a key feature of a high potential venture</a:t>
            </a:r>
          </a:p>
        </p:txBody>
      </p:sp>
      <p:sp>
        <p:nvSpPr>
          <p:cNvPr id="120841" name="Rectangle 9">
            <a:extLst>
              <a:ext uri="{FF2B5EF4-FFF2-40B4-BE49-F238E27FC236}">
                <a16:creationId xmlns:a16="http://schemas.microsoft.com/office/drawing/2014/main" id="{B4752460-EF44-4E7D-8166-B6E7EFDC6779}"/>
              </a:ext>
            </a:extLst>
          </p:cNvPr>
          <p:cNvSpPr>
            <a:spLocks noChangeArrowheads="1"/>
          </p:cNvSpPr>
          <p:nvPr/>
        </p:nvSpPr>
        <p:spPr bwMode="auto">
          <a:xfrm>
            <a:off x="1012825" y="3633788"/>
            <a:ext cx="2149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en-US" sz="1400" dirty="0"/>
              <a:t>Integrity</a:t>
            </a:r>
          </a:p>
        </p:txBody>
      </p:sp>
      <p:sp>
        <p:nvSpPr>
          <p:cNvPr id="120842" name="Oval 10">
            <a:extLst>
              <a:ext uri="{FF2B5EF4-FFF2-40B4-BE49-F238E27FC236}">
                <a16:creationId xmlns:a16="http://schemas.microsoft.com/office/drawing/2014/main" id="{2567E95A-C537-4D38-B3A1-B4E91B73219F}"/>
              </a:ext>
            </a:extLst>
          </p:cNvPr>
          <p:cNvSpPr>
            <a:spLocks noChangeArrowheads="1"/>
          </p:cNvSpPr>
          <p:nvPr/>
        </p:nvSpPr>
        <p:spPr bwMode="auto">
          <a:xfrm>
            <a:off x="1370013" y="3413125"/>
            <a:ext cx="1435100" cy="749300"/>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0843" name="Rectangle 11">
            <a:extLst>
              <a:ext uri="{FF2B5EF4-FFF2-40B4-BE49-F238E27FC236}">
                <a16:creationId xmlns:a16="http://schemas.microsoft.com/office/drawing/2014/main" id="{1561C03C-F9AF-4BD3-98A9-6EFD533E89E3}"/>
              </a:ext>
            </a:extLst>
          </p:cNvPr>
          <p:cNvSpPr>
            <a:spLocks noChangeArrowheads="1"/>
          </p:cNvSpPr>
          <p:nvPr/>
        </p:nvSpPr>
        <p:spPr bwMode="auto">
          <a:xfrm>
            <a:off x="2895600" y="3581400"/>
            <a:ext cx="5045075"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177800" indent="-1778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buFontTx/>
              <a:buChar char="•"/>
            </a:pPr>
            <a:r>
              <a:rPr lang="en-US" altLang="en-US" sz="1400" dirty="0">
                <a:solidFill>
                  <a:schemeClr val="accent2"/>
                </a:solidFill>
              </a:rPr>
              <a:t>A belief in, and commitment to, getting the job done without sacrificing quality, health or personal standards</a:t>
            </a:r>
          </a:p>
        </p:txBody>
      </p:sp>
      <p:sp>
        <p:nvSpPr>
          <p:cNvPr id="120844" name="Rectangle 12">
            <a:extLst>
              <a:ext uri="{FF2B5EF4-FFF2-40B4-BE49-F238E27FC236}">
                <a16:creationId xmlns:a16="http://schemas.microsoft.com/office/drawing/2014/main" id="{9261B68E-41D6-48C2-AA65-8F0901F1E38E}"/>
              </a:ext>
            </a:extLst>
          </p:cNvPr>
          <p:cNvSpPr>
            <a:spLocks noChangeArrowheads="1"/>
          </p:cNvSpPr>
          <p:nvPr/>
        </p:nvSpPr>
        <p:spPr bwMode="auto">
          <a:xfrm>
            <a:off x="1431925" y="4471988"/>
            <a:ext cx="131127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en-US" sz="1300" dirty="0"/>
              <a:t>Commitment to the long haul</a:t>
            </a:r>
          </a:p>
        </p:txBody>
      </p:sp>
      <p:sp>
        <p:nvSpPr>
          <p:cNvPr id="120845" name="Oval 13">
            <a:extLst>
              <a:ext uri="{FF2B5EF4-FFF2-40B4-BE49-F238E27FC236}">
                <a16:creationId xmlns:a16="http://schemas.microsoft.com/office/drawing/2014/main" id="{842507C2-1A6D-4B82-A900-A9178AF74EA9}"/>
              </a:ext>
            </a:extLst>
          </p:cNvPr>
          <p:cNvSpPr>
            <a:spLocks noChangeArrowheads="1"/>
          </p:cNvSpPr>
          <p:nvPr/>
        </p:nvSpPr>
        <p:spPr bwMode="auto">
          <a:xfrm>
            <a:off x="1370013" y="4327525"/>
            <a:ext cx="1435100" cy="749300"/>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0846" name="Rectangle 14">
            <a:extLst>
              <a:ext uri="{FF2B5EF4-FFF2-40B4-BE49-F238E27FC236}">
                <a16:creationId xmlns:a16="http://schemas.microsoft.com/office/drawing/2014/main" id="{28391D5A-BD86-411D-9706-C139D94F422F}"/>
              </a:ext>
            </a:extLst>
          </p:cNvPr>
          <p:cNvSpPr>
            <a:spLocks noChangeArrowheads="1"/>
          </p:cNvSpPr>
          <p:nvPr/>
        </p:nvSpPr>
        <p:spPr bwMode="auto">
          <a:xfrm>
            <a:off x="2895600" y="4495800"/>
            <a:ext cx="5045075"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177800" indent="-1778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buFontTx/>
              <a:buChar char="•"/>
            </a:pPr>
            <a:r>
              <a:rPr lang="en-US" altLang="en-US" sz="1400" dirty="0">
                <a:solidFill>
                  <a:schemeClr val="accent2"/>
                </a:solidFill>
              </a:rPr>
              <a:t>Members of a committed team believe they are in it for the long haul, not just as a get rich quick scheme</a:t>
            </a:r>
          </a:p>
        </p:txBody>
      </p:sp>
      <p:sp>
        <p:nvSpPr>
          <p:cNvPr id="120847" name="Rectangle 15">
            <a:extLst>
              <a:ext uri="{FF2B5EF4-FFF2-40B4-BE49-F238E27FC236}">
                <a16:creationId xmlns:a16="http://schemas.microsoft.com/office/drawing/2014/main" id="{2C7E1BD6-AB17-4635-9C62-4FA1AB14755E}"/>
              </a:ext>
            </a:extLst>
          </p:cNvPr>
          <p:cNvSpPr>
            <a:spLocks noChangeArrowheads="1"/>
          </p:cNvSpPr>
          <p:nvPr/>
        </p:nvSpPr>
        <p:spPr bwMode="auto">
          <a:xfrm>
            <a:off x="1012825" y="5462588"/>
            <a:ext cx="2149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en-US" sz="1400" dirty="0"/>
              <a:t>Fairness</a:t>
            </a:r>
          </a:p>
        </p:txBody>
      </p:sp>
      <p:sp>
        <p:nvSpPr>
          <p:cNvPr id="120848" name="Oval 16">
            <a:extLst>
              <a:ext uri="{FF2B5EF4-FFF2-40B4-BE49-F238E27FC236}">
                <a16:creationId xmlns:a16="http://schemas.microsoft.com/office/drawing/2014/main" id="{FA91FE14-1B3C-4F21-9D9D-84747366C36A}"/>
              </a:ext>
            </a:extLst>
          </p:cNvPr>
          <p:cNvSpPr>
            <a:spLocks noChangeArrowheads="1"/>
          </p:cNvSpPr>
          <p:nvPr/>
        </p:nvSpPr>
        <p:spPr bwMode="auto">
          <a:xfrm>
            <a:off x="1370013" y="5241925"/>
            <a:ext cx="1435100" cy="749300"/>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0849" name="Rectangle 17">
            <a:extLst>
              <a:ext uri="{FF2B5EF4-FFF2-40B4-BE49-F238E27FC236}">
                <a16:creationId xmlns:a16="http://schemas.microsoft.com/office/drawing/2014/main" id="{2C44D943-B025-4B01-A1D2-0C72BDF2DF5A}"/>
              </a:ext>
            </a:extLst>
          </p:cNvPr>
          <p:cNvSpPr>
            <a:spLocks noChangeArrowheads="1"/>
          </p:cNvSpPr>
          <p:nvPr/>
        </p:nvSpPr>
        <p:spPr bwMode="auto">
          <a:xfrm>
            <a:off x="2895600" y="5410200"/>
            <a:ext cx="5045075"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177800" indent="-1778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buFontTx/>
              <a:buChar char="•"/>
            </a:pPr>
            <a:r>
              <a:rPr lang="en-US" altLang="en-US" sz="1400" dirty="0">
                <a:solidFill>
                  <a:schemeClr val="accent2"/>
                </a:solidFill>
              </a:rPr>
              <a:t>Rewards are based on contribution, performance and results over time</a:t>
            </a:r>
          </a:p>
        </p:txBody>
      </p:sp>
      <p:sp>
        <p:nvSpPr>
          <p:cNvPr id="120850" name="Rectangle 18">
            <a:extLst>
              <a:ext uri="{FF2B5EF4-FFF2-40B4-BE49-F238E27FC236}">
                <a16:creationId xmlns:a16="http://schemas.microsoft.com/office/drawing/2014/main" id="{3CD491F3-709F-43B7-BF97-9A9D2C07AE8B}"/>
              </a:ext>
            </a:extLst>
          </p:cNvPr>
          <p:cNvSpPr>
            <a:spLocks noChangeArrowheads="1"/>
          </p:cNvSpPr>
          <p:nvPr/>
        </p:nvSpPr>
        <p:spPr bwMode="auto">
          <a:xfrm>
            <a:off x="4114800" y="6170390"/>
            <a:ext cx="3610860" cy="308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en-US" sz="1400" dirty="0">
                <a:latin typeface="Times New Roman" panose="02020603050405020304" pitchFamily="18" charset="0"/>
              </a:rPr>
              <a:t>Source: Jeffry Timmons, </a:t>
            </a:r>
            <a:r>
              <a:rPr lang="en-US" altLang="en-US" sz="1400" i="1" dirty="0">
                <a:latin typeface="Times New Roman" panose="02020603050405020304" pitchFamily="18" charset="0"/>
              </a:rPr>
              <a:t>New Venture Creation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9FDDE3FE-75BF-4EF9-8001-2CE1C29AB94D}"/>
              </a:ext>
            </a:extLst>
          </p:cNvPr>
          <p:cNvSpPr>
            <a:spLocks noGrp="1" noChangeArrowheads="1"/>
          </p:cNvSpPr>
          <p:nvPr>
            <p:ph type="body" idx="1"/>
          </p:nvPr>
        </p:nvSpPr>
        <p:spPr>
          <a:xfrm>
            <a:off x="533400" y="1752600"/>
            <a:ext cx="7772400" cy="4419600"/>
          </a:xfrm>
        </p:spPr>
        <p:txBody>
          <a:bodyPr/>
          <a:lstStyle/>
          <a:p>
            <a:pPr>
              <a:lnSpc>
                <a:spcPct val="80000"/>
              </a:lnSpc>
            </a:pPr>
            <a:r>
              <a:rPr lang="en-US" altLang="en-US" sz="2200" dirty="0">
                <a:solidFill>
                  <a:schemeClr val="accent2"/>
                </a:solidFill>
              </a:rPr>
              <a:t>Act as an Internal Ambassador for the Strategic Plan</a:t>
            </a:r>
          </a:p>
          <a:p>
            <a:pPr>
              <a:lnSpc>
                <a:spcPct val="80000"/>
              </a:lnSpc>
            </a:pPr>
            <a:r>
              <a:rPr lang="en-US" altLang="en-US" sz="2200" dirty="0">
                <a:solidFill>
                  <a:schemeClr val="accent2"/>
                </a:solidFill>
              </a:rPr>
              <a:t>Ensure completion of detailed Implementation Workplans on an annual basis; Year 1 to be completed within 6 weeks of formal plan approval</a:t>
            </a:r>
          </a:p>
          <a:p>
            <a:pPr>
              <a:lnSpc>
                <a:spcPct val="80000"/>
              </a:lnSpc>
            </a:pPr>
            <a:r>
              <a:rPr lang="en-US" altLang="en-US" sz="2200" dirty="0">
                <a:solidFill>
                  <a:schemeClr val="accent2"/>
                </a:solidFill>
              </a:rPr>
              <a:t>Select and guide Implementation Team</a:t>
            </a:r>
          </a:p>
          <a:p>
            <a:pPr>
              <a:lnSpc>
                <a:spcPct val="80000"/>
              </a:lnSpc>
            </a:pPr>
            <a:r>
              <a:rPr lang="en-US" altLang="en-US" sz="2200" dirty="0">
                <a:solidFill>
                  <a:schemeClr val="accent2"/>
                </a:solidFill>
              </a:rPr>
              <a:t>Ensure good team logistics and run effective meetings</a:t>
            </a:r>
          </a:p>
          <a:p>
            <a:pPr>
              <a:lnSpc>
                <a:spcPct val="80000"/>
              </a:lnSpc>
            </a:pPr>
            <a:r>
              <a:rPr lang="en-US" altLang="en-US" sz="2200" dirty="0">
                <a:solidFill>
                  <a:schemeClr val="accent2"/>
                </a:solidFill>
              </a:rPr>
              <a:t>Provide monthly updates at Leadership Team meetings</a:t>
            </a:r>
          </a:p>
          <a:p>
            <a:pPr>
              <a:lnSpc>
                <a:spcPct val="80000"/>
              </a:lnSpc>
            </a:pPr>
            <a:r>
              <a:rPr lang="en-US" altLang="en-US" sz="2200" dirty="0">
                <a:solidFill>
                  <a:schemeClr val="accent2"/>
                </a:solidFill>
              </a:rPr>
              <a:t>Assess group progress, evaluate needs and initiate actions required to ensure success</a:t>
            </a:r>
          </a:p>
          <a:p>
            <a:pPr>
              <a:lnSpc>
                <a:spcPct val="80000"/>
              </a:lnSpc>
            </a:pPr>
            <a:r>
              <a:rPr lang="en-US" altLang="en-US" sz="2200" dirty="0">
                <a:solidFill>
                  <a:schemeClr val="accent2"/>
                </a:solidFill>
              </a:rPr>
              <a:t>Behave and lead in a way that ensures motivation and empowerment of team members</a:t>
            </a:r>
          </a:p>
          <a:p>
            <a:pPr>
              <a:lnSpc>
                <a:spcPct val="80000"/>
              </a:lnSpc>
            </a:pPr>
            <a:r>
              <a:rPr lang="en-US" altLang="en-US" sz="2200" dirty="0">
                <a:solidFill>
                  <a:schemeClr val="accent2"/>
                </a:solidFill>
              </a:rPr>
              <a:t>Pursue and complete individual assignments</a:t>
            </a:r>
          </a:p>
          <a:p>
            <a:pPr>
              <a:lnSpc>
                <a:spcPct val="80000"/>
              </a:lnSpc>
            </a:pPr>
            <a:r>
              <a:rPr lang="en-US" altLang="en-US" sz="2200" dirty="0">
                <a:solidFill>
                  <a:schemeClr val="accent2"/>
                </a:solidFill>
              </a:rPr>
              <a:t>Leverage Advisory Board Sponsor as needed</a:t>
            </a:r>
          </a:p>
          <a:p>
            <a:pPr>
              <a:lnSpc>
                <a:spcPct val="80000"/>
              </a:lnSpc>
            </a:pPr>
            <a:endParaRPr lang="en-US" altLang="en-US" sz="2200" dirty="0"/>
          </a:p>
        </p:txBody>
      </p:sp>
      <p:sp>
        <p:nvSpPr>
          <p:cNvPr id="115715" name="Rectangle 3">
            <a:extLst>
              <a:ext uri="{FF2B5EF4-FFF2-40B4-BE49-F238E27FC236}">
                <a16:creationId xmlns:a16="http://schemas.microsoft.com/office/drawing/2014/main" id="{6A1A05CA-2D66-4581-9A5E-7A1B1BB2290C}"/>
              </a:ext>
            </a:extLst>
          </p:cNvPr>
          <p:cNvSpPr>
            <a:spLocks noChangeArrowheads="1"/>
          </p:cNvSpPr>
          <p:nvPr/>
        </p:nvSpPr>
        <p:spPr bwMode="auto">
          <a:xfrm>
            <a:off x="7620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3600">
                <a:solidFill>
                  <a:schemeClr val="tx2"/>
                </a:solidFill>
                <a:latin typeface="Arial" panose="020B0604020202020204" pitchFamily="34" charset="0"/>
              </a:defRPr>
            </a:lvl1pPr>
            <a:lvl2pPr algn="ctr">
              <a:defRPr sz="3600">
                <a:solidFill>
                  <a:schemeClr val="tx2"/>
                </a:solidFill>
                <a:latin typeface="Arial" panose="020B0604020202020204" pitchFamily="34" charset="0"/>
              </a:defRPr>
            </a:lvl2pPr>
            <a:lvl3pPr algn="ctr">
              <a:defRPr sz="3600">
                <a:solidFill>
                  <a:schemeClr val="tx2"/>
                </a:solidFill>
                <a:latin typeface="Arial" panose="020B0604020202020204" pitchFamily="34" charset="0"/>
              </a:defRPr>
            </a:lvl3pPr>
            <a:lvl4pPr algn="ctr">
              <a:defRPr sz="3600">
                <a:solidFill>
                  <a:schemeClr val="tx2"/>
                </a:solidFill>
                <a:latin typeface="Arial" panose="020B0604020202020204" pitchFamily="34" charset="0"/>
              </a:defRPr>
            </a:lvl4pPr>
            <a:lvl5pPr algn="ctr">
              <a:defRPr sz="3600">
                <a:solidFill>
                  <a:schemeClr val="tx2"/>
                </a:solidFill>
                <a:latin typeface="Arial" panose="020B0604020202020204" pitchFamily="34" charset="0"/>
              </a:defRPr>
            </a:lvl5pPr>
            <a:lvl6pPr marL="457200" algn="ctr" fontAlgn="base">
              <a:spcBef>
                <a:spcPct val="0"/>
              </a:spcBef>
              <a:spcAft>
                <a:spcPct val="0"/>
              </a:spcAft>
              <a:defRPr sz="3600">
                <a:solidFill>
                  <a:schemeClr val="tx2"/>
                </a:solidFill>
                <a:latin typeface="Arial" panose="020B0604020202020204" pitchFamily="34" charset="0"/>
              </a:defRPr>
            </a:lvl6pPr>
            <a:lvl7pPr marL="914400" algn="ctr" fontAlgn="base">
              <a:spcBef>
                <a:spcPct val="0"/>
              </a:spcBef>
              <a:spcAft>
                <a:spcPct val="0"/>
              </a:spcAft>
              <a:defRPr sz="3600">
                <a:solidFill>
                  <a:schemeClr val="tx2"/>
                </a:solidFill>
                <a:latin typeface="Arial" panose="020B0604020202020204" pitchFamily="34" charset="0"/>
              </a:defRPr>
            </a:lvl7pPr>
            <a:lvl8pPr marL="1371600" algn="ctr" fontAlgn="base">
              <a:spcBef>
                <a:spcPct val="0"/>
              </a:spcBef>
              <a:spcAft>
                <a:spcPct val="0"/>
              </a:spcAft>
              <a:defRPr sz="3600">
                <a:solidFill>
                  <a:schemeClr val="tx2"/>
                </a:solidFill>
                <a:latin typeface="Arial" panose="020B0604020202020204" pitchFamily="34" charset="0"/>
              </a:defRPr>
            </a:lvl8pPr>
            <a:lvl9pPr marL="1828800" algn="ctr" fontAlgn="base">
              <a:spcBef>
                <a:spcPct val="0"/>
              </a:spcBef>
              <a:spcAft>
                <a:spcPct val="0"/>
              </a:spcAft>
              <a:defRPr sz="3600">
                <a:solidFill>
                  <a:schemeClr val="tx2"/>
                </a:solidFill>
                <a:latin typeface="Arial" panose="020B0604020202020204" pitchFamily="34" charset="0"/>
              </a:defRPr>
            </a:lvl9pPr>
          </a:lstStyle>
          <a:p>
            <a:r>
              <a:rPr lang="en-US" altLang="en-US" b="1" dirty="0">
                <a:solidFill>
                  <a:schemeClr val="accent6"/>
                </a:solidFill>
              </a:rPr>
              <a:t>Role Description:</a:t>
            </a:r>
          </a:p>
          <a:p>
            <a:r>
              <a:rPr lang="en-US" altLang="en-US" b="1" dirty="0">
                <a:solidFill>
                  <a:schemeClr val="accent6"/>
                </a:solidFill>
              </a:rPr>
              <a:t> Internal Champion/Team Leader</a:t>
            </a:r>
            <a:endParaRPr lang="en-US" altLang="en-US" dirty="0">
              <a:solidFill>
                <a:schemeClr val="accent6"/>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C3318C4B-08BA-4478-B076-43E861F48533}"/>
              </a:ext>
            </a:extLst>
          </p:cNvPr>
          <p:cNvSpPr>
            <a:spLocks noGrp="1" noChangeArrowheads="1"/>
          </p:cNvSpPr>
          <p:nvPr>
            <p:ph type="title"/>
          </p:nvPr>
        </p:nvSpPr>
        <p:spPr>
          <a:xfrm>
            <a:off x="457200" y="228600"/>
            <a:ext cx="8229600" cy="1143000"/>
          </a:xfrm>
        </p:spPr>
        <p:txBody>
          <a:bodyPr/>
          <a:lstStyle/>
          <a:p>
            <a:r>
              <a:rPr lang="en-US" altLang="en-US" b="1" dirty="0">
                <a:solidFill>
                  <a:schemeClr val="accent6"/>
                </a:solidFill>
              </a:rPr>
              <a:t>Role Description:</a:t>
            </a:r>
            <a:br>
              <a:rPr lang="en-US" altLang="en-US" b="1" dirty="0">
                <a:solidFill>
                  <a:schemeClr val="accent6"/>
                </a:solidFill>
              </a:rPr>
            </a:br>
            <a:r>
              <a:rPr lang="en-US" altLang="en-US" b="1" dirty="0">
                <a:solidFill>
                  <a:schemeClr val="accent6"/>
                </a:solidFill>
              </a:rPr>
              <a:t>Advisory Board Sponsor</a:t>
            </a:r>
          </a:p>
        </p:txBody>
      </p:sp>
      <p:sp>
        <p:nvSpPr>
          <p:cNvPr id="122884" name="Rectangle 4">
            <a:extLst>
              <a:ext uri="{FF2B5EF4-FFF2-40B4-BE49-F238E27FC236}">
                <a16:creationId xmlns:a16="http://schemas.microsoft.com/office/drawing/2014/main" id="{C089C60E-9B4B-43B6-ABEF-FA0B8610C164}"/>
              </a:ext>
            </a:extLst>
          </p:cNvPr>
          <p:cNvSpPr>
            <a:spLocks noGrp="1" noChangeArrowheads="1"/>
          </p:cNvSpPr>
          <p:nvPr>
            <p:ph type="body" idx="1"/>
          </p:nvPr>
        </p:nvSpPr>
        <p:spPr>
          <a:xfrm>
            <a:off x="457200" y="1752600"/>
            <a:ext cx="8229600" cy="4114800"/>
          </a:xfrm>
        </p:spPr>
        <p:txBody>
          <a:bodyPr/>
          <a:lstStyle/>
          <a:p>
            <a:r>
              <a:rPr lang="en-US" altLang="en-US" sz="2200" dirty="0">
                <a:solidFill>
                  <a:schemeClr val="accent2"/>
                </a:solidFill>
              </a:rPr>
              <a:t>Act as a sounding board for Internal Champion; provide advice and guidance as needed</a:t>
            </a:r>
          </a:p>
          <a:p>
            <a:r>
              <a:rPr lang="en-US" altLang="en-US" sz="2200" dirty="0">
                <a:solidFill>
                  <a:schemeClr val="accent2"/>
                </a:solidFill>
              </a:rPr>
              <a:t>Work with Internal Champion to ensure Detailed Implementation Workplan is in place within a reasonable timeframe; review major action items and offer feedback</a:t>
            </a:r>
          </a:p>
          <a:p>
            <a:r>
              <a:rPr lang="en-US" altLang="en-US" sz="2200" dirty="0">
                <a:solidFill>
                  <a:schemeClr val="accent2"/>
                </a:solidFill>
              </a:rPr>
              <a:t>Open doors/make connections as needed to fulfill planning initiative(s)</a:t>
            </a:r>
          </a:p>
          <a:p>
            <a:r>
              <a:rPr lang="en-US" altLang="en-US" sz="2200" dirty="0">
                <a:solidFill>
                  <a:schemeClr val="accent2"/>
                </a:solidFill>
              </a:rPr>
              <a:t>Report progress back to full Advisory Board on a Quarterly basis</a:t>
            </a:r>
          </a:p>
          <a:p>
            <a:r>
              <a:rPr lang="en-US" altLang="en-US" sz="2200" dirty="0">
                <a:solidFill>
                  <a:schemeClr val="accent2"/>
                </a:solidFill>
              </a:rPr>
              <a:t>Offer ongoing encouragement and support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0DCDAC12-35D1-4BE9-A2CA-F99AE49CD5E2}"/>
              </a:ext>
            </a:extLst>
          </p:cNvPr>
          <p:cNvSpPr>
            <a:spLocks noGrp="1" noChangeArrowheads="1"/>
          </p:cNvSpPr>
          <p:nvPr>
            <p:ph type="body" idx="1"/>
          </p:nvPr>
        </p:nvSpPr>
        <p:spPr>
          <a:xfrm>
            <a:off x="609600" y="1752600"/>
            <a:ext cx="7772400" cy="4114800"/>
          </a:xfrm>
        </p:spPr>
        <p:txBody>
          <a:bodyPr/>
          <a:lstStyle/>
          <a:p>
            <a:r>
              <a:rPr lang="en-US" altLang="en-US" sz="2200" dirty="0">
                <a:solidFill>
                  <a:schemeClr val="accent2"/>
                </a:solidFill>
              </a:rPr>
              <a:t>Attend meetings consistently and promptly</a:t>
            </a:r>
          </a:p>
          <a:p>
            <a:r>
              <a:rPr lang="en-US" altLang="en-US" sz="2200" dirty="0">
                <a:solidFill>
                  <a:schemeClr val="accent2"/>
                </a:solidFill>
              </a:rPr>
              <a:t>Participate fully in the planning implementation process</a:t>
            </a:r>
          </a:p>
          <a:p>
            <a:r>
              <a:rPr lang="en-US" altLang="en-US" sz="2200" dirty="0">
                <a:solidFill>
                  <a:schemeClr val="accent2"/>
                </a:solidFill>
              </a:rPr>
              <a:t>Share ideas and information freely with colleagues</a:t>
            </a:r>
          </a:p>
          <a:p>
            <a:r>
              <a:rPr lang="en-US" altLang="en-US" sz="2200" dirty="0">
                <a:solidFill>
                  <a:schemeClr val="accent2"/>
                </a:solidFill>
              </a:rPr>
              <a:t>Ask for help if and when needed</a:t>
            </a:r>
          </a:p>
          <a:p>
            <a:r>
              <a:rPr lang="en-US" altLang="en-US" sz="2200" dirty="0">
                <a:solidFill>
                  <a:schemeClr val="accent2"/>
                </a:solidFill>
              </a:rPr>
              <a:t>Keep a positive “can do” attitude</a:t>
            </a:r>
          </a:p>
          <a:p>
            <a:r>
              <a:rPr lang="en-US" altLang="en-US" sz="2200" dirty="0">
                <a:solidFill>
                  <a:schemeClr val="accent2"/>
                </a:solidFill>
              </a:rPr>
              <a:t>Complete assignments on time and within budget</a:t>
            </a:r>
          </a:p>
          <a:p>
            <a:r>
              <a:rPr lang="en-US" altLang="en-US" sz="2200" dirty="0">
                <a:solidFill>
                  <a:schemeClr val="accent2"/>
                </a:solidFill>
              </a:rPr>
              <a:t>Keep group updated of your progress with assignments; be proactive with communicating any deadline changes</a:t>
            </a:r>
          </a:p>
          <a:p>
            <a:pPr algn="ctr">
              <a:buFontTx/>
              <a:buNone/>
            </a:pPr>
            <a:r>
              <a:rPr lang="en-US" altLang="en-US" sz="2400" dirty="0"/>
              <a:t>	</a:t>
            </a:r>
          </a:p>
          <a:p>
            <a:pPr algn="ctr">
              <a:buFontTx/>
              <a:buNone/>
            </a:pPr>
            <a:r>
              <a:rPr lang="en-US" altLang="en-US" sz="2000" i="1" dirty="0">
                <a:solidFill>
                  <a:schemeClr val="accent2"/>
                </a:solidFill>
              </a:rPr>
              <a:t>Note: Make-up of team should be cross-functional and interdepartmental (no more than 5 team members)</a:t>
            </a:r>
          </a:p>
        </p:txBody>
      </p:sp>
      <p:sp>
        <p:nvSpPr>
          <p:cNvPr id="117763" name="Rectangle 3">
            <a:extLst>
              <a:ext uri="{FF2B5EF4-FFF2-40B4-BE49-F238E27FC236}">
                <a16:creationId xmlns:a16="http://schemas.microsoft.com/office/drawing/2014/main" id="{0F1527C1-A770-46D2-98B1-3BB33BA59487}"/>
              </a:ext>
            </a:extLst>
          </p:cNvPr>
          <p:cNvSpPr>
            <a:spLocks noChangeArrowheads="1"/>
          </p:cNvSpPr>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3600">
                <a:solidFill>
                  <a:schemeClr val="tx2"/>
                </a:solidFill>
                <a:latin typeface="Arial" panose="020B0604020202020204" pitchFamily="34" charset="0"/>
              </a:defRPr>
            </a:lvl1pPr>
            <a:lvl2pPr algn="ctr">
              <a:defRPr sz="3600">
                <a:solidFill>
                  <a:schemeClr val="tx2"/>
                </a:solidFill>
                <a:latin typeface="Arial" panose="020B0604020202020204" pitchFamily="34" charset="0"/>
              </a:defRPr>
            </a:lvl2pPr>
            <a:lvl3pPr algn="ctr">
              <a:defRPr sz="3600">
                <a:solidFill>
                  <a:schemeClr val="tx2"/>
                </a:solidFill>
                <a:latin typeface="Arial" panose="020B0604020202020204" pitchFamily="34" charset="0"/>
              </a:defRPr>
            </a:lvl3pPr>
            <a:lvl4pPr algn="ctr">
              <a:defRPr sz="3600">
                <a:solidFill>
                  <a:schemeClr val="tx2"/>
                </a:solidFill>
                <a:latin typeface="Arial" panose="020B0604020202020204" pitchFamily="34" charset="0"/>
              </a:defRPr>
            </a:lvl4pPr>
            <a:lvl5pPr algn="ctr">
              <a:defRPr sz="3600">
                <a:solidFill>
                  <a:schemeClr val="tx2"/>
                </a:solidFill>
                <a:latin typeface="Arial" panose="020B0604020202020204" pitchFamily="34" charset="0"/>
              </a:defRPr>
            </a:lvl5pPr>
            <a:lvl6pPr marL="457200" algn="ctr" fontAlgn="base">
              <a:spcBef>
                <a:spcPct val="0"/>
              </a:spcBef>
              <a:spcAft>
                <a:spcPct val="0"/>
              </a:spcAft>
              <a:defRPr sz="3600">
                <a:solidFill>
                  <a:schemeClr val="tx2"/>
                </a:solidFill>
                <a:latin typeface="Arial" panose="020B0604020202020204" pitchFamily="34" charset="0"/>
              </a:defRPr>
            </a:lvl6pPr>
            <a:lvl7pPr marL="914400" algn="ctr" fontAlgn="base">
              <a:spcBef>
                <a:spcPct val="0"/>
              </a:spcBef>
              <a:spcAft>
                <a:spcPct val="0"/>
              </a:spcAft>
              <a:defRPr sz="3600">
                <a:solidFill>
                  <a:schemeClr val="tx2"/>
                </a:solidFill>
                <a:latin typeface="Arial" panose="020B0604020202020204" pitchFamily="34" charset="0"/>
              </a:defRPr>
            </a:lvl7pPr>
            <a:lvl8pPr marL="1371600" algn="ctr" fontAlgn="base">
              <a:spcBef>
                <a:spcPct val="0"/>
              </a:spcBef>
              <a:spcAft>
                <a:spcPct val="0"/>
              </a:spcAft>
              <a:defRPr sz="3600">
                <a:solidFill>
                  <a:schemeClr val="tx2"/>
                </a:solidFill>
                <a:latin typeface="Arial" panose="020B0604020202020204" pitchFamily="34" charset="0"/>
              </a:defRPr>
            </a:lvl8pPr>
            <a:lvl9pPr marL="1828800" algn="ctr" fontAlgn="base">
              <a:spcBef>
                <a:spcPct val="0"/>
              </a:spcBef>
              <a:spcAft>
                <a:spcPct val="0"/>
              </a:spcAft>
              <a:defRPr sz="3600">
                <a:solidFill>
                  <a:schemeClr val="tx2"/>
                </a:solidFill>
                <a:latin typeface="Arial" panose="020B0604020202020204" pitchFamily="34" charset="0"/>
              </a:defRPr>
            </a:lvl9pPr>
          </a:lstStyle>
          <a:p>
            <a:r>
              <a:rPr lang="en-US" altLang="en-US" b="1" dirty="0">
                <a:solidFill>
                  <a:schemeClr val="accent6"/>
                </a:solidFill>
              </a:rPr>
              <a:t>Role Description:</a:t>
            </a:r>
          </a:p>
          <a:p>
            <a:r>
              <a:rPr lang="en-US" altLang="en-US" b="1" dirty="0">
                <a:solidFill>
                  <a:schemeClr val="accent6"/>
                </a:solidFill>
              </a:rPr>
              <a:t>Implementation Team Members</a:t>
            </a:r>
            <a:endParaRPr lang="en-US" altLang="en-US" dirty="0">
              <a:solidFill>
                <a:schemeClr val="accent6"/>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a:extLst>
              <a:ext uri="{FF2B5EF4-FFF2-40B4-BE49-F238E27FC236}">
                <a16:creationId xmlns:a16="http://schemas.microsoft.com/office/drawing/2014/main" id="{A00F84A4-9423-4651-B667-1DEE6DB4D61C}"/>
              </a:ext>
            </a:extLst>
          </p:cNvPr>
          <p:cNvSpPr txBox="1">
            <a:spLocks noChangeArrowheads="1"/>
          </p:cNvSpPr>
          <p:nvPr/>
        </p:nvSpPr>
        <p:spPr bwMode="auto">
          <a:xfrm>
            <a:off x="2590800" y="3886200"/>
            <a:ext cx="398801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000" b="1" dirty="0">
                <a:solidFill>
                  <a:srgbClr val="333399"/>
                </a:solidFill>
                <a:latin typeface="Garamond" panose="02020404030301010803" pitchFamily="18" charset="0"/>
              </a:rPr>
              <a:t>Ed Robinson</a:t>
            </a:r>
          </a:p>
          <a:p>
            <a:pPr algn="ctr" eaLnBrk="0" hangingPunct="0"/>
            <a:r>
              <a:rPr lang="en-US" altLang="en-US" sz="2000" b="1" dirty="0">
                <a:solidFill>
                  <a:srgbClr val="333399"/>
                </a:solidFill>
                <a:latin typeface="Garamond" panose="02020404030301010803" pitchFamily="18" charset="0"/>
              </a:rPr>
              <a:t>President </a:t>
            </a:r>
          </a:p>
          <a:p>
            <a:pPr algn="ctr" eaLnBrk="0" hangingPunct="0"/>
            <a:r>
              <a:rPr lang="en-US" altLang="en-US" sz="2000" b="1" dirty="0">
                <a:solidFill>
                  <a:srgbClr val="333399"/>
                </a:solidFill>
                <a:latin typeface="Garamond" panose="02020404030301010803" pitchFamily="18" charset="0"/>
              </a:rPr>
              <a:t>Capacity Building Solutions Inc.</a:t>
            </a:r>
          </a:p>
          <a:p>
            <a:pPr algn="ctr" eaLnBrk="0" hangingPunct="0"/>
            <a:r>
              <a:rPr lang="en-US" altLang="en-US" sz="2000" b="1" dirty="0">
                <a:solidFill>
                  <a:srgbClr val="333399"/>
                </a:solidFill>
                <a:latin typeface="Garamond" panose="02020404030301010803" pitchFamily="18" charset="0"/>
              </a:rPr>
              <a:t>240/426-4457</a:t>
            </a:r>
          </a:p>
          <a:p>
            <a:pPr algn="ctr" eaLnBrk="0" hangingPunct="0"/>
            <a:r>
              <a:rPr lang="en-US" altLang="en-US" sz="2000" b="1" dirty="0">
                <a:solidFill>
                  <a:schemeClr val="accent2"/>
                </a:solidFill>
                <a:latin typeface="Garamond" panose="02020404030301010803" pitchFamily="18" charset="0"/>
                <a:hlinkClick r:id="rId2"/>
              </a:rPr>
              <a:t>robin_ed@capacity-building.com</a:t>
            </a:r>
            <a:endParaRPr lang="en-US" altLang="en-US" sz="2000" b="1" dirty="0">
              <a:solidFill>
                <a:schemeClr val="accent2"/>
              </a:solidFill>
              <a:latin typeface="Garamond" panose="02020404030301010803" pitchFamily="18" charset="0"/>
            </a:endParaRPr>
          </a:p>
          <a:p>
            <a:pPr algn="ctr" eaLnBrk="0" hangingPunct="0"/>
            <a:r>
              <a:rPr lang="en-US" altLang="en-US" sz="2000" b="1" dirty="0">
                <a:solidFill>
                  <a:schemeClr val="accent2"/>
                </a:solidFill>
                <a:latin typeface="Garamond" panose="02020404030301010803" pitchFamily="18" charset="0"/>
                <a:hlinkClick r:id="rId3"/>
              </a:rPr>
              <a:t>http://www.capacity-building.com</a:t>
            </a:r>
            <a:endParaRPr lang="en-US" altLang="en-US" sz="2000" b="1" dirty="0">
              <a:solidFill>
                <a:schemeClr val="accent2"/>
              </a:solidFill>
              <a:latin typeface="Garamond" panose="02020404030301010803" pitchFamily="18" charset="0"/>
            </a:endParaRPr>
          </a:p>
          <a:p>
            <a:pPr algn="ctr" eaLnBrk="0" hangingPunct="0"/>
            <a:endParaRPr lang="en-US" altLang="en-US" sz="2400" b="1" dirty="0">
              <a:solidFill>
                <a:schemeClr val="accent2"/>
              </a:solidFill>
              <a:latin typeface="Garamond" panose="02020404030301010803" pitchFamily="18" charset="0"/>
            </a:endParaRPr>
          </a:p>
          <a:p>
            <a:pPr algn="ctr" eaLnBrk="0" hangingPunct="0"/>
            <a:endParaRPr lang="en-US" altLang="en-US" sz="2400" b="1" dirty="0">
              <a:solidFill>
                <a:schemeClr val="accent2"/>
              </a:solidFill>
              <a:latin typeface="Garamond" panose="02020404030301010803" pitchFamily="18" charset="0"/>
            </a:endParaRPr>
          </a:p>
        </p:txBody>
      </p:sp>
      <p:sp>
        <p:nvSpPr>
          <p:cNvPr id="70660" name="Rectangle 4">
            <a:extLst>
              <a:ext uri="{FF2B5EF4-FFF2-40B4-BE49-F238E27FC236}">
                <a16:creationId xmlns:a16="http://schemas.microsoft.com/office/drawing/2014/main" id="{0F249FF2-9AF9-4D4F-9319-1648F52E8E71}"/>
              </a:ext>
            </a:extLst>
          </p:cNvPr>
          <p:cNvSpPr>
            <a:spLocks noChangeArrowheads="1"/>
          </p:cNvSpPr>
          <p:nvPr/>
        </p:nvSpPr>
        <p:spPr bwMode="auto">
          <a:xfrm>
            <a:off x="0" y="5943600"/>
            <a:ext cx="1066800" cy="914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pic>
        <p:nvPicPr>
          <p:cNvPr id="3" name="Graphic 2">
            <a:extLst>
              <a:ext uri="{FF2B5EF4-FFF2-40B4-BE49-F238E27FC236}">
                <a16:creationId xmlns:a16="http://schemas.microsoft.com/office/drawing/2014/main" id="{F8789ACF-EF25-FECD-027C-FF0E4F8E52A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83681" y="475640"/>
            <a:ext cx="3576637" cy="298799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75045040-AAA5-41FE-B6E7-E791449B58DA}"/>
              </a:ext>
            </a:extLst>
          </p:cNvPr>
          <p:cNvSpPr>
            <a:spLocks noGrp="1" noChangeArrowheads="1"/>
          </p:cNvSpPr>
          <p:nvPr>
            <p:ph type="title" idx="4294967295"/>
          </p:nvPr>
        </p:nvSpPr>
        <p:spPr>
          <a:xfrm>
            <a:off x="685800" y="533400"/>
            <a:ext cx="7772400" cy="1143000"/>
          </a:xfrm>
        </p:spPr>
        <p:txBody>
          <a:bodyPr/>
          <a:lstStyle/>
          <a:p>
            <a:r>
              <a:rPr lang="en-US" altLang="en-US" b="1" dirty="0">
                <a:solidFill>
                  <a:schemeClr val="accent6"/>
                </a:solidFill>
              </a:rPr>
              <a:t>Always Remember:</a:t>
            </a:r>
            <a:br>
              <a:rPr lang="en-US" altLang="en-US" b="1" dirty="0">
                <a:solidFill>
                  <a:schemeClr val="accent6"/>
                </a:solidFill>
              </a:rPr>
            </a:br>
            <a:r>
              <a:rPr lang="en-US" altLang="en-US" b="1" dirty="0">
                <a:solidFill>
                  <a:schemeClr val="accent6"/>
                </a:solidFill>
              </a:rPr>
              <a:t> Strategic Planning Initiatives Need to be SMART</a:t>
            </a:r>
          </a:p>
        </p:txBody>
      </p:sp>
      <p:sp>
        <p:nvSpPr>
          <p:cNvPr id="123907" name="Rectangle 3">
            <a:extLst>
              <a:ext uri="{FF2B5EF4-FFF2-40B4-BE49-F238E27FC236}">
                <a16:creationId xmlns:a16="http://schemas.microsoft.com/office/drawing/2014/main" id="{EB33F9F0-271E-490B-A2BF-19E416CA8BB0}"/>
              </a:ext>
            </a:extLst>
          </p:cNvPr>
          <p:cNvSpPr>
            <a:spLocks noGrp="1" noChangeArrowheads="1"/>
          </p:cNvSpPr>
          <p:nvPr>
            <p:ph type="body" idx="4294967295"/>
          </p:nvPr>
        </p:nvSpPr>
        <p:spPr>
          <a:xfrm>
            <a:off x="457200" y="2362200"/>
            <a:ext cx="8229600" cy="2765425"/>
          </a:xfrm>
        </p:spPr>
        <p:txBody>
          <a:bodyPr/>
          <a:lstStyle/>
          <a:p>
            <a:pPr algn="ctr">
              <a:buFontTx/>
              <a:buNone/>
            </a:pPr>
            <a:r>
              <a:rPr lang="en-US" altLang="en-US" dirty="0">
                <a:solidFill>
                  <a:schemeClr val="accent2"/>
                </a:solidFill>
              </a:rPr>
              <a:t>S = SPECIFIC</a:t>
            </a:r>
          </a:p>
          <a:p>
            <a:pPr algn="ctr">
              <a:buFontTx/>
              <a:buNone/>
            </a:pPr>
            <a:r>
              <a:rPr lang="en-US" altLang="en-US" dirty="0">
                <a:solidFill>
                  <a:schemeClr val="accent2"/>
                </a:solidFill>
              </a:rPr>
              <a:t>M = MEAUSREABLE</a:t>
            </a:r>
          </a:p>
          <a:p>
            <a:pPr algn="ctr">
              <a:buFontTx/>
              <a:buNone/>
            </a:pPr>
            <a:r>
              <a:rPr lang="en-US" altLang="en-US" dirty="0">
                <a:solidFill>
                  <a:schemeClr val="accent2"/>
                </a:solidFill>
              </a:rPr>
              <a:t>A = ACTIONABLE</a:t>
            </a:r>
          </a:p>
          <a:p>
            <a:pPr algn="ctr">
              <a:buFontTx/>
              <a:buNone/>
            </a:pPr>
            <a:r>
              <a:rPr lang="en-US" altLang="en-US" dirty="0">
                <a:solidFill>
                  <a:schemeClr val="accent2"/>
                </a:solidFill>
              </a:rPr>
              <a:t>R = REALISTIC/RELEVANT</a:t>
            </a:r>
          </a:p>
          <a:p>
            <a:pPr algn="ctr">
              <a:buFontTx/>
              <a:buNone/>
            </a:pPr>
            <a:r>
              <a:rPr lang="en-US" altLang="en-US" dirty="0">
                <a:solidFill>
                  <a:schemeClr val="accent2"/>
                </a:solidFill>
              </a:rPr>
              <a:t>T = TIME RELATED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2">
            <a:extLst>
              <a:ext uri="{FF2B5EF4-FFF2-40B4-BE49-F238E27FC236}">
                <a16:creationId xmlns:a16="http://schemas.microsoft.com/office/drawing/2014/main" id="{CA3DA79E-AF03-4AF7-98C6-27DD65CB589C}"/>
              </a:ext>
            </a:extLst>
          </p:cNvPr>
          <p:cNvSpPr txBox="1">
            <a:spLocks noChangeArrowheads="1"/>
          </p:cNvSpPr>
          <p:nvPr/>
        </p:nvSpPr>
        <p:spPr bwMode="auto">
          <a:xfrm>
            <a:off x="0" y="2286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altLang="en-US" sz="3600" dirty="0">
                <a:solidFill>
                  <a:schemeClr val="accent6"/>
                </a:solidFill>
              </a:rPr>
              <a:t>Why Transformation Efforts Fail </a:t>
            </a:r>
          </a:p>
        </p:txBody>
      </p:sp>
      <p:sp>
        <p:nvSpPr>
          <p:cNvPr id="100356" name="Text Box 4">
            <a:extLst>
              <a:ext uri="{FF2B5EF4-FFF2-40B4-BE49-F238E27FC236}">
                <a16:creationId xmlns:a16="http://schemas.microsoft.com/office/drawing/2014/main" id="{E33D23BA-EAE0-48A1-9A7A-0DA3ED1BA2CD}"/>
              </a:ext>
            </a:extLst>
          </p:cNvPr>
          <p:cNvSpPr txBox="1">
            <a:spLocks noChangeArrowheads="1"/>
          </p:cNvSpPr>
          <p:nvPr/>
        </p:nvSpPr>
        <p:spPr bwMode="auto">
          <a:xfrm>
            <a:off x="3048000" y="6172200"/>
            <a:ext cx="51816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en-US" altLang="en-US" sz="1100" dirty="0">
                <a:latin typeface="Times New Roman" panose="02020603050405020304" pitchFamily="18" charset="0"/>
              </a:rPr>
              <a:t>Kotter, John P. 1995. </a:t>
            </a:r>
            <a:r>
              <a:rPr lang="en-US" altLang="en-US" sz="1100" i="1" dirty="0">
                <a:latin typeface="Times New Roman" panose="02020603050405020304" pitchFamily="18" charset="0"/>
              </a:rPr>
              <a:t>Why Transformation Efforts Fail</a:t>
            </a:r>
            <a:r>
              <a:rPr lang="en-US" altLang="en-US" sz="1100" dirty="0">
                <a:latin typeface="Times New Roman" panose="02020603050405020304" pitchFamily="18" charset="0"/>
              </a:rPr>
              <a:t>. HBR. March-April 1995.</a:t>
            </a:r>
            <a:endParaRPr lang="en-US" altLang="en-US" sz="2400" dirty="0">
              <a:latin typeface="Times New Roman" panose="02020603050405020304" pitchFamily="18" charset="0"/>
            </a:endParaRPr>
          </a:p>
        </p:txBody>
      </p:sp>
      <p:sp>
        <p:nvSpPr>
          <p:cNvPr id="100357" name="Rectangle 5">
            <a:extLst>
              <a:ext uri="{FF2B5EF4-FFF2-40B4-BE49-F238E27FC236}">
                <a16:creationId xmlns:a16="http://schemas.microsoft.com/office/drawing/2014/main" id="{E16967B2-08B0-427F-A5DC-3764AE9DB18C}"/>
              </a:ext>
            </a:extLst>
          </p:cNvPr>
          <p:cNvSpPr>
            <a:spLocks noChangeArrowheads="1"/>
          </p:cNvSpPr>
          <p:nvPr/>
        </p:nvSpPr>
        <p:spPr bwMode="auto">
          <a:xfrm>
            <a:off x="685800" y="14478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r>
              <a:rPr lang="en-US" altLang="en-US" sz="2500" dirty="0">
                <a:solidFill>
                  <a:schemeClr val="accent2"/>
                </a:solidFill>
              </a:rPr>
              <a:t>Not establishing a strong enough sense of urgency</a:t>
            </a:r>
          </a:p>
          <a:p>
            <a:r>
              <a:rPr lang="en-US" altLang="en-US" sz="2500" dirty="0">
                <a:solidFill>
                  <a:schemeClr val="accent2"/>
                </a:solidFill>
              </a:rPr>
              <a:t>Not creating a powerful enough guiding coalition</a:t>
            </a:r>
          </a:p>
          <a:p>
            <a:r>
              <a:rPr lang="en-US" altLang="en-US" sz="2500" dirty="0">
                <a:solidFill>
                  <a:schemeClr val="accent2"/>
                </a:solidFill>
              </a:rPr>
              <a:t>Lacking a clear vision</a:t>
            </a:r>
          </a:p>
          <a:p>
            <a:r>
              <a:rPr lang="en-US" altLang="en-US" sz="2500" dirty="0">
                <a:solidFill>
                  <a:schemeClr val="accent2"/>
                </a:solidFill>
              </a:rPr>
              <a:t>Under-communicating the vision by a factor of ten</a:t>
            </a:r>
          </a:p>
          <a:p>
            <a:r>
              <a:rPr lang="en-US" altLang="en-US" sz="2500" dirty="0">
                <a:solidFill>
                  <a:schemeClr val="accent2"/>
                </a:solidFill>
              </a:rPr>
              <a:t>Not removing obstacles to the new vision</a:t>
            </a:r>
          </a:p>
          <a:p>
            <a:r>
              <a:rPr lang="en-US" altLang="en-US" sz="2500" dirty="0">
                <a:solidFill>
                  <a:schemeClr val="accent2"/>
                </a:solidFill>
              </a:rPr>
              <a:t>Not systematically planning for- or creating short-term wins</a:t>
            </a:r>
          </a:p>
          <a:p>
            <a:r>
              <a:rPr lang="en-US" altLang="en-US" sz="2500" dirty="0">
                <a:solidFill>
                  <a:schemeClr val="accent2"/>
                </a:solidFill>
              </a:rPr>
              <a:t>Declaring victory too soon</a:t>
            </a:r>
          </a:p>
          <a:p>
            <a:r>
              <a:rPr lang="en-US" altLang="en-US" sz="2500" dirty="0">
                <a:solidFill>
                  <a:schemeClr val="accent2"/>
                </a:solidFill>
              </a:rPr>
              <a:t>Not anchoring change in the organization’s culture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0357">
                                            <p:txEl>
                                              <p:pRg st="0" end="0"/>
                                            </p:txEl>
                                          </p:spTgt>
                                        </p:tgtEl>
                                        <p:attrNameLst>
                                          <p:attrName>style.visibility</p:attrName>
                                        </p:attrNameLst>
                                      </p:cBhvr>
                                      <p:to>
                                        <p:strVal val="visible"/>
                                      </p:to>
                                    </p:set>
                                    <p:animEffect transition="in" filter="box(in)">
                                      <p:cBhvr>
                                        <p:cTn id="7" dur="500"/>
                                        <p:tgtEl>
                                          <p:spTgt spid="10035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0357">
                                            <p:txEl>
                                              <p:pRg st="1" end="1"/>
                                            </p:txEl>
                                          </p:spTgt>
                                        </p:tgtEl>
                                        <p:attrNameLst>
                                          <p:attrName>style.visibility</p:attrName>
                                        </p:attrNameLst>
                                      </p:cBhvr>
                                      <p:to>
                                        <p:strVal val="visible"/>
                                      </p:to>
                                    </p:set>
                                    <p:animEffect transition="in" filter="box(in)">
                                      <p:cBhvr>
                                        <p:cTn id="12" dur="500"/>
                                        <p:tgtEl>
                                          <p:spTgt spid="10035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0357">
                                            <p:txEl>
                                              <p:pRg st="2" end="2"/>
                                            </p:txEl>
                                          </p:spTgt>
                                        </p:tgtEl>
                                        <p:attrNameLst>
                                          <p:attrName>style.visibility</p:attrName>
                                        </p:attrNameLst>
                                      </p:cBhvr>
                                      <p:to>
                                        <p:strVal val="visible"/>
                                      </p:to>
                                    </p:set>
                                    <p:animEffect transition="in" filter="box(in)">
                                      <p:cBhvr>
                                        <p:cTn id="17" dur="500"/>
                                        <p:tgtEl>
                                          <p:spTgt spid="10035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0357">
                                            <p:txEl>
                                              <p:pRg st="3" end="3"/>
                                            </p:txEl>
                                          </p:spTgt>
                                        </p:tgtEl>
                                        <p:attrNameLst>
                                          <p:attrName>style.visibility</p:attrName>
                                        </p:attrNameLst>
                                      </p:cBhvr>
                                      <p:to>
                                        <p:strVal val="visible"/>
                                      </p:to>
                                    </p:set>
                                    <p:animEffect transition="in" filter="box(in)">
                                      <p:cBhvr>
                                        <p:cTn id="22" dur="500"/>
                                        <p:tgtEl>
                                          <p:spTgt spid="10035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00357">
                                            <p:txEl>
                                              <p:pRg st="4" end="4"/>
                                            </p:txEl>
                                          </p:spTgt>
                                        </p:tgtEl>
                                        <p:attrNameLst>
                                          <p:attrName>style.visibility</p:attrName>
                                        </p:attrNameLst>
                                      </p:cBhvr>
                                      <p:to>
                                        <p:strVal val="visible"/>
                                      </p:to>
                                    </p:set>
                                    <p:animEffect transition="in" filter="box(in)">
                                      <p:cBhvr>
                                        <p:cTn id="27" dur="500"/>
                                        <p:tgtEl>
                                          <p:spTgt spid="10035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00357">
                                            <p:txEl>
                                              <p:pRg st="5" end="5"/>
                                            </p:txEl>
                                          </p:spTgt>
                                        </p:tgtEl>
                                        <p:attrNameLst>
                                          <p:attrName>style.visibility</p:attrName>
                                        </p:attrNameLst>
                                      </p:cBhvr>
                                      <p:to>
                                        <p:strVal val="visible"/>
                                      </p:to>
                                    </p:set>
                                    <p:animEffect transition="in" filter="box(in)">
                                      <p:cBhvr>
                                        <p:cTn id="32" dur="500"/>
                                        <p:tgtEl>
                                          <p:spTgt spid="10035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00357">
                                            <p:txEl>
                                              <p:pRg st="6" end="6"/>
                                            </p:txEl>
                                          </p:spTgt>
                                        </p:tgtEl>
                                        <p:attrNameLst>
                                          <p:attrName>style.visibility</p:attrName>
                                        </p:attrNameLst>
                                      </p:cBhvr>
                                      <p:to>
                                        <p:strVal val="visible"/>
                                      </p:to>
                                    </p:set>
                                    <p:animEffect transition="in" filter="box(in)">
                                      <p:cBhvr>
                                        <p:cTn id="37" dur="500"/>
                                        <p:tgtEl>
                                          <p:spTgt spid="10035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00357">
                                            <p:txEl>
                                              <p:pRg st="7" end="7"/>
                                            </p:txEl>
                                          </p:spTgt>
                                        </p:tgtEl>
                                        <p:attrNameLst>
                                          <p:attrName>style.visibility</p:attrName>
                                        </p:attrNameLst>
                                      </p:cBhvr>
                                      <p:to>
                                        <p:strVal val="visible"/>
                                      </p:to>
                                    </p:set>
                                    <p:animEffect transition="in" filter="box(in)">
                                      <p:cBhvr>
                                        <p:cTn id="42" dur="500"/>
                                        <p:tgtEl>
                                          <p:spTgt spid="10035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533400" y="228600"/>
            <a:ext cx="7772400" cy="1143000"/>
          </a:xfrm>
        </p:spPr>
        <p:txBody>
          <a:bodyPr/>
          <a:lstStyle/>
          <a:p>
            <a:r>
              <a:rPr lang="en-US" altLang="en-US" b="1" dirty="0">
                <a:latin typeface="Arial" panose="020B0604020202020204" pitchFamily="34" charset="0"/>
                <a:cs typeface="Arial" panose="020B0604020202020204" pitchFamily="34" charset="0"/>
              </a:rPr>
              <a:t>Sources of Organizational Complacency</a:t>
            </a:r>
          </a:p>
        </p:txBody>
      </p:sp>
      <p:sp>
        <p:nvSpPr>
          <p:cNvPr id="103427" name="Oval 3"/>
          <p:cNvSpPr>
            <a:spLocks noChangeArrowheads="1"/>
          </p:cNvSpPr>
          <p:nvPr/>
        </p:nvSpPr>
        <p:spPr bwMode="auto">
          <a:xfrm>
            <a:off x="3477791" y="3048000"/>
            <a:ext cx="2362200" cy="1447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103429" name="Line 5"/>
          <p:cNvSpPr>
            <a:spLocks noChangeShapeType="1"/>
          </p:cNvSpPr>
          <p:nvPr/>
        </p:nvSpPr>
        <p:spPr bwMode="auto">
          <a:xfrm>
            <a:off x="4419600" y="2514600"/>
            <a:ext cx="0" cy="381000"/>
          </a:xfrm>
          <a:prstGeom prst="line">
            <a:avLst/>
          </a:prstGeom>
          <a:noFill/>
          <a:ln w="158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103430" name="Text Box 6"/>
          <p:cNvSpPr txBox="1">
            <a:spLocks noChangeArrowheads="1"/>
          </p:cNvSpPr>
          <p:nvPr/>
        </p:nvSpPr>
        <p:spPr bwMode="auto">
          <a:xfrm>
            <a:off x="3962400" y="1727200"/>
            <a:ext cx="13773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absence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of a major and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visible crisis</a:t>
            </a:r>
          </a:p>
        </p:txBody>
      </p:sp>
      <p:sp>
        <p:nvSpPr>
          <p:cNvPr id="103431" name="Line 7"/>
          <p:cNvSpPr>
            <a:spLocks noChangeShapeType="1"/>
          </p:cNvSpPr>
          <p:nvPr/>
        </p:nvSpPr>
        <p:spPr bwMode="auto">
          <a:xfrm flipV="1">
            <a:off x="5029200" y="2743200"/>
            <a:ext cx="381000" cy="228600"/>
          </a:xfrm>
          <a:prstGeom prst="line">
            <a:avLst/>
          </a:prstGeom>
          <a:noFill/>
          <a:ln w="158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103432" name="Text Box 8"/>
          <p:cNvSpPr txBox="1">
            <a:spLocks noChangeArrowheads="1"/>
          </p:cNvSpPr>
          <p:nvPr/>
        </p:nvSpPr>
        <p:spPr bwMode="auto">
          <a:xfrm>
            <a:off x="5410200" y="2362200"/>
            <a:ext cx="14478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Too many visible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resources</a:t>
            </a:r>
          </a:p>
        </p:txBody>
      </p:sp>
      <p:sp>
        <p:nvSpPr>
          <p:cNvPr id="103433" name="Line 9"/>
          <p:cNvSpPr>
            <a:spLocks noChangeShapeType="1"/>
          </p:cNvSpPr>
          <p:nvPr/>
        </p:nvSpPr>
        <p:spPr bwMode="auto">
          <a:xfrm flipV="1">
            <a:off x="5867400" y="3352800"/>
            <a:ext cx="533400" cy="152400"/>
          </a:xfrm>
          <a:prstGeom prst="line">
            <a:avLst/>
          </a:prstGeom>
          <a:noFill/>
          <a:ln w="158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103434" name="Text Box 10"/>
          <p:cNvSpPr txBox="1">
            <a:spLocks noChangeArrowheads="1"/>
          </p:cNvSpPr>
          <p:nvPr/>
        </p:nvSpPr>
        <p:spPr bwMode="auto">
          <a:xfrm>
            <a:off x="6477000" y="3048000"/>
            <a:ext cx="18288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Low overall performance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standards</a:t>
            </a:r>
          </a:p>
        </p:txBody>
      </p:sp>
      <p:sp>
        <p:nvSpPr>
          <p:cNvPr id="103435" name="Line 11"/>
          <p:cNvSpPr>
            <a:spLocks noChangeShapeType="1"/>
          </p:cNvSpPr>
          <p:nvPr/>
        </p:nvSpPr>
        <p:spPr bwMode="auto">
          <a:xfrm>
            <a:off x="5715000" y="4191000"/>
            <a:ext cx="533400" cy="228600"/>
          </a:xfrm>
          <a:prstGeom prst="line">
            <a:avLst/>
          </a:prstGeom>
          <a:noFill/>
          <a:ln w="158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103436" name="Text Box 12"/>
          <p:cNvSpPr txBox="1">
            <a:spLocks noChangeArrowheads="1"/>
          </p:cNvSpPr>
          <p:nvPr/>
        </p:nvSpPr>
        <p:spPr bwMode="auto">
          <a:xfrm>
            <a:off x="6208007" y="4241800"/>
            <a:ext cx="217399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Organizational structures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that focus employees 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narrow functional goals</a:t>
            </a:r>
          </a:p>
        </p:txBody>
      </p:sp>
      <p:sp>
        <p:nvSpPr>
          <p:cNvPr id="103437" name="Line 13"/>
          <p:cNvSpPr>
            <a:spLocks noChangeShapeType="1"/>
          </p:cNvSpPr>
          <p:nvPr/>
        </p:nvSpPr>
        <p:spPr bwMode="auto">
          <a:xfrm>
            <a:off x="4876800" y="4572000"/>
            <a:ext cx="304800" cy="457200"/>
          </a:xfrm>
          <a:prstGeom prst="line">
            <a:avLst/>
          </a:prstGeom>
          <a:noFill/>
          <a:ln w="158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103438" name="Text Box 14"/>
          <p:cNvSpPr txBox="1">
            <a:spLocks noChangeArrowheads="1"/>
          </p:cNvSpPr>
          <p:nvPr/>
        </p:nvSpPr>
        <p:spPr bwMode="auto">
          <a:xfrm>
            <a:off x="4834689" y="5105400"/>
            <a:ext cx="202331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Internal measurement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systems that focus 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wrong performance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indexes</a:t>
            </a:r>
          </a:p>
        </p:txBody>
      </p:sp>
      <p:sp>
        <p:nvSpPr>
          <p:cNvPr id="103439" name="Line 15"/>
          <p:cNvSpPr>
            <a:spLocks noChangeShapeType="1"/>
          </p:cNvSpPr>
          <p:nvPr/>
        </p:nvSpPr>
        <p:spPr bwMode="auto">
          <a:xfrm flipH="1">
            <a:off x="3352800" y="4419600"/>
            <a:ext cx="304800" cy="457200"/>
          </a:xfrm>
          <a:prstGeom prst="line">
            <a:avLst/>
          </a:prstGeom>
          <a:noFill/>
          <a:ln w="158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103440" name="Text Box 16"/>
          <p:cNvSpPr txBox="1">
            <a:spLocks noChangeArrowheads="1"/>
          </p:cNvSpPr>
          <p:nvPr/>
        </p:nvSpPr>
        <p:spPr bwMode="auto">
          <a:xfrm>
            <a:off x="2438400" y="5029200"/>
            <a:ext cx="20633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lack of sufficient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performance feedback</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from external resources</a:t>
            </a:r>
          </a:p>
        </p:txBody>
      </p:sp>
      <p:sp>
        <p:nvSpPr>
          <p:cNvPr id="103441" name="Line 17"/>
          <p:cNvSpPr>
            <a:spLocks noChangeShapeType="1"/>
          </p:cNvSpPr>
          <p:nvPr/>
        </p:nvSpPr>
        <p:spPr bwMode="auto">
          <a:xfrm flipH="1">
            <a:off x="2514600" y="3962400"/>
            <a:ext cx="762000" cy="228600"/>
          </a:xfrm>
          <a:prstGeom prst="line">
            <a:avLst/>
          </a:prstGeom>
          <a:noFill/>
          <a:ln w="158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103442" name="Text Box 18"/>
          <p:cNvSpPr txBox="1">
            <a:spLocks noChangeArrowheads="1"/>
          </p:cNvSpPr>
          <p:nvPr/>
        </p:nvSpPr>
        <p:spPr bwMode="auto">
          <a:xfrm>
            <a:off x="475745" y="4013200"/>
            <a:ext cx="234365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kill-the-messenger-of-</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bad-news, low candor, low-</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confrontation culture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03443" name="Line 19"/>
          <p:cNvSpPr>
            <a:spLocks noChangeShapeType="1"/>
          </p:cNvSpPr>
          <p:nvPr/>
        </p:nvSpPr>
        <p:spPr bwMode="auto">
          <a:xfrm flipH="1" flipV="1">
            <a:off x="2514600" y="3200400"/>
            <a:ext cx="762000" cy="228600"/>
          </a:xfrm>
          <a:prstGeom prst="line">
            <a:avLst/>
          </a:prstGeom>
          <a:noFill/>
          <a:ln w="158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103444" name="Text Box 20"/>
          <p:cNvSpPr txBox="1">
            <a:spLocks noChangeArrowheads="1"/>
          </p:cNvSpPr>
          <p:nvPr/>
        </p:nvSpPr>
        <p:spPr bwMode="auto">
          <a:xfrm>
            <a:off x="152400" y="2590800"/>
            <a:ext cx="251383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Human nature, with its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capacity for denial, especially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people are already busy or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stressed</a:t>
            </a:r>
          </a:p>
        </p:txBody>
      </p:sp>
      <p:sp>
        <p:nvSpPr>
          <p:cNvPr id="103445" name="Line 21"/>
          <p:cNvSpPr>
            <a:spLocks noChangeShapeType="1"/>
          </p:cNvSpPr>
          <p:nvPr/>
        </p:nvSpPr>
        <p:spPr bwMode="auto">
          <a:xfrm flipH="1" flipV="1">
            <a:off x="3276600" y="2590800"/>
            <a:ext cx="381000" cy="533400"/>
          </a:xfrm>
          <a:prstGeom prst="line">
            <a:avLst/>
          </a:prstGeom>
          <a:noFill/>
          <a:ln w="158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103446" name="Text Box 22"/>
          <p:cNvSpPr txBox="1">
            <a:spLocks noChangeArrowheads="1"/>
          </p:cNvSpPr>
          <p:nvPr/>
        </p:nvSpPr>
        <p:spPr bwMode="auto">
          <a:xfrm>
            <a:off x="2286000" y="1828800"/>
            <a:ext cx="14968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Too much happy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talk from senior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management</a:t>
            </a:r>
          </a:p>
        </p:txBody>
      </p:sp>
      <p:sp>
        <p:nvSpPr>
          <p:cNvPr id="103447" name="Text Box 23"/>
          <p:cNvSpPr txBox="1">
            <a:spLocks noChangeArrowheads="1"/>
          </p:cNvSpPr>
          <p:nvPr/>
        </p:nvSpPr>
        <p:spPr bwMode="auto">
          <a:xfrm>
            <a:off x="381000" y="6299200"/>
            <a:ext cx="25257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Source:  John Kotter, </a:t>
            </a:r>
            <a:r>
              <a:rPr kumimoji="0" lang="en-US" altLang="en-US" sz="1200" b="0" i="1" u="none" strike="noStrike" kern="1200" cap="none" spc="0" normalizeH="0" baseline="0" noProof="0" dirty="0">
                <a:ln>
                  <a:noFill/>
                </a:ln>
                <a:solidFill>
                  <a:srgbClr val="000000"/>
                </a:solidFill>
                <a:effectLst/>
                <a:uLnTx/>
                <a:uFillTx/>
                <a:latin typeface="Times New Roman" pitchFamily="18" charset="0"/>
                <a:ea typeface="+mn-ea"/>
                <a:cs typeface="+mn-cs"/>
              </a:rPr>
              <a:t>Leading Change</a:t>
            </a:r>
          </a:p>
        </p:txBody>
      </p:sp>
      <p:sp>
        <p:nvSpPr>
          <p:cNvPr id="2" name="TextBox 1"/>
          <p:cNvSpPr txBox="1"/>
          <p:nvPr/>
        </p:nvSpPr>
        <p:spPr>
          <a:xfrm>
            <a:off x="3429000" y="3576935"/>
            <a:ext cx="2452466"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Black" panose="020B0A04020102020204" pitchFamily="34" charset="0"/>
                <a:ea typeface="+mn-ea"/>
                <a:cs typeface="+mn-cs"/>
              </a:rPr>
              <a:t>Complacency</a:t>
            </a:r>
          </a:p>
        </p:txBody>
      </p:sp>
    </p:spTree>
    <p:extLst>
      <p:ext uri="{BB962C8B-B14F-4D97-AF65-F5344CB8AC3E}">
        <p14:creationId xmlns:p14="http://schemas.microsoft.com/office/powerpoint/2010/main" val="3531743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BF0D4081-D04C-4E5D-9494-C205D3A7DA4A}"/>
              </a:ext>
            </a:extLst>
          </p:cNvPr>
          <p:cNvSpPr>
            <a:spLocks noGrp="1" noChangeArrowheads="1"/>
          </p:cNvSpPr>
          <p:nvPr>
            <p:ph type="title"/>
          </p:nvPr>
        </p:nvSpPr>
        <p:spPr>
          <a:xfrm>
            <a:off x="609600" y="0"/>
            <a:ext cx="7772400" cy="1143000"/>
          </a:xfrm>
        </p:spPr>
        <p:txBody>
          <a:bodyPr/>
          <a:lstStyle/>
          <a:p>
            <a:r>
              <a:rPr lang="en-US" altLang="en-US" dirty="0">
                <a:solidFill>
                  <a:schemeClr val="accent6"/>
                </a:solidFill>
              </a:rPr>
              <a:t>Strategic Plan Implementation</a:t>
            </a:r>
          </a:p>
        </p:txBody>
      </p:sp>
      <p:sp>
        <p:nvSpPr>
          <p:cNvPr id="104451" name="Rectangle 3">
            <a:extLst>
              <a:ext uri="{FF2B5EF4-FFF2-40B4-BE49-F238E27FC236}">
                <a16:creationId xmlns:a16="http://schemas.microsoft.com/office/drawing/2014/main" id="{9DFBC558-680E-4D67-A156-FC17EDDF692D}"/>
              </a:ext>
            </a:extLst>
          </p:cNvPr>
          <p:cNvSpPr>
            <a:spLocks noGrp="1" noChangeArrowheads="1"/>
          </p:cNvSpPr>
          <p:nvPr>
            <p:ph type="body" idx="1"/>
          </p:nvPr>
        </p:nvSpPr>
        <p:spPr>
          <a:xfrm>
            <a:off x="381000" y="1066800"/>
            <a:ext cx="7772400" cy="4114800"/>
          </a:xfrm>
        </p:spPr>
        <p:txBody>
          <a:bodyPr/>
          <a:lstStyle/>
          <a:p>
            <a:pPr marL="0" indent="0">
              <a:buNone/>
            </a:pPr>
            <a:r>
              <a:rPr lang="en-US" altLang="en-US" sz="2200" dirty="0">
                <a:solidFill>
                  <a:schemeClr val="accent2"/>
                </a:solidFill>
              </a:rPr>
              <a:t>It is an unfortunate reality that most planning initiatives will fail during the implementation stage. It is one thing to plan the rollout of a strategic plan. It is quite another to execute the plan. The following factors contribute greatly to success or failure:</a:t>
            </a:r>
          </a:p>
          <a:p>
            <a:pPr lvl="1">
              <a:buFont typeface="Arial" panose="020B0604020202020204" pitchFamily="34" charset="0"/>
              <a:buChar char="•"/>
            </a:pPr>
            <a:r>
              <a:rPr lang="en-US" altLang="en-US" sz="1900" dirty="0">
                <a:solidFill>
                  <a:schemeClr val="accent2"/>
                </a:solidFill>
              </a:rPr>
              <a:t>Shifting organizational priorities; leadership focus</a:t>
            </a:r>
          </a:p>
          <a:p>
            <a:pPr lvl="1">
              <a:buFont typeface="Arial" panose="020B0604020202020204" pitchFamily="34" charset="0"/>
              <a:buChar char="•"/>
            </a:pPr>
            <a:r>
              <a:rPr lang="en-US" altLang="en-US" sz="1900" dirty="0">
                <a:solidFill>
                  <a:schemeClr val="accent2"/>
                </a:solidFill>
              </a:rPr>
              <a:t>Inability to develop the necessary buy-in from the advisory board and staff</a:t>
            </a:r>
          </a:p>
          <a:p>
            <a:pPr lvl="1">
              <a:buFont typeface="Arial" panose="020B0604020202020204" pitchFamily="34" charset="0"/>
              <a:buChar char="•"/>
            </a:pPr>
            <a:r>
              <a:rPr lang="en-US" altLang="en-US" sz="1900" dirty="0">
                <a:solidFill>
                  <a:schemeClr val="accent2"/>
                </a:solidFill>
              </a:rPr>
              <a:t>A lack of teamwork related to the implementation of the planning objectives</a:t>
            </a:r>
          </a:p>
          <a:p>
            <a:pPr lvl="1">
              <a:buFont typeface="Arial" panose="020B0604020202020204" pitchFamily="34" charset="0"/>
              <a:buChar char="•"/>
            </a:pPr>
            <a:r>
              <a:rPr lang="en-US" altLang="en-US" sz="1900" dirty="0">
                <a:solidFill>
                  <a:schemeClr val="accent2"/>
                </a:solidFill>
              </a:rPr>
              <a:t>Lack of a project management, measurement and tracking infrastructure that keeps the process on track</a:t>
            </a:r>
          </a:p>
          <a:p>
            <a:pPr lvl="1">
              <a:buFont typeface="Arial" panose="020B0604020202020204" pitchFamily="34" charset="0"/>
              <a:buChar char="•"/>
            </a:pPr>
            <a:r>
              <a:rPr lang="en-US" altLang="en-US" sz="1900" dirty="0">
                <a:solidFill>
                  <a:schemeClr val="accent2"/>
                </a:solidFill>
              </a:rPr>
              <a:t>Ignoring or hiding from planning challenges/obstacles rather than addressing them ASAP</a:t>
            </a:r>
          </a:p>
          <a:p>
            <a:pPr lvl="1">
              <a:buFont typeface="Arial" panose="020B0604020202020204" pitchFamily="34" charset="0"/>
              <a:buChar char="•"/>
            </a:pPr>
            <a:r>
              <a:rPr lang="en-US" altLang="en-US" sz="1900" dirty="0">
                <a:solidFill>
                  <a:schemeClr val="accent2"/>
                </a:solidFill>
              </a:rPr>
              <a:t>Flawed execution</a:t>
            </a:r>
          </a:p>
          <a:p>
            <a:pPr lvl="1">
              <a:buFont typeface="Arial" panose="020B0604020202020204" pitchFamily="34" charset="0"/>
              <a:buChar char="•"/>
            </a:pPr>
            <a:r>
              <a:rPr lang="en-US" altLang="en-US" sz="1900" dirty="0">
                <a:solidFill>
                  <a:schemeClr val="accent2"/>
                </a:solidFill>
              </a:rPr>
              <a:t>Lack of public accountability and performance transparency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1D349F35-1E9E-4A27-9E61-389B33E71938}"/>
              </a:ext>
            </a:extLst>
          </p:cNvPr>
          <p:cNvSpPr>
            <a:spLocks noGrp="1" noChangeArrowheads="1"/>
          </p:cNvSpPr>
          <p:nvPr>
            <p:ph type="title"/>
          </p:nvPr>
        </p:nvSpPr>
        <p:spPr>
          <a:xfrm>
            <a:off x="762000" y="0"/>
            <a:ext cx="7772400" cy="1143000"/>
          </a:xfrm>
        </p:spPr>
        <p:txBody>
          <a:bodyPr/>
          <a:lstStyle/>
          <a:p>
            <a:r>
              <a:rPr lang="en-US" altLang="en-US" dirty="0">
                <a:solidFill>
                  <a:schemeClr val="accent6"/>
                </a:solidFill>
              </a:rPr>
              <a:t>Next Steps: Plan Implementation</a:t>
            </a:r>
          </a:p>
        </p:txBody>
      </p:sp>
      <p:sp>
        <p:nvSpPr>
          <p:cNvPr id="108547" name="Rectangle 3">
            <a:extLst>
              <a:ext uri="{FF2B5EF4-FFF2-40B4-BE49-F238E27FC236}">
                <a16:creationId xmlns:a16="http://schemas.microsoft.com/office/drawing/2014/main" id="{AFB38908-E2C9-4496-8CC9-263A7D1E475A}"/>
              </a:ext>
            </a:extLst>
          </p:cNvPr>
          <p:cNvSpPr>
            <a:spLocks noGrp="1" noChangeArrowheads="1"/>
          </p:cNvSpPr>
          <p:nvPr>
            <p:ph type="body" idx="1"/>
          </p:nvPr>
        </p:nvSpPr>
        <p:spPr>
          <a:xfrm>
            <a:off x="746760" y="1295400"/>
            <a:ext cx="7772400" cy="4114800"/>
          </a:xfrm>
        </p:spPr>
        <p:txBody>
          <a:bodyPr/>
          <a:lstStyle/>
          <a:p>
            <a:pPr marL="457200" indent="-457200">
              <a:lnSpc>
                <a:spcPct val="80000"/>
              </a:lnSpc>
              <a:buFont typeface="+mj-lt"/>
              <a:buAutoNum type="arabicPeriod"/>
            </a:pPr>
            <a:r>
              <a:rPr lang="en-US" altLang="en-US" sz="2200" dirty="0">
                <a:solidFill>
                  <a:schemeClr val="accent2"/>
                </a:solidFill>
              </a:rPr>
              <a:t>Refine/edit draft of Strategic Plan</a:t>
            </a:r>
          </a:p>
          <a:p>
            <a:pPr marL="457200" indent="-457200">
              <a:lnSpc>
                <a:spcPct val="80000"/>
              </a:lnSpc>
              <a:buFont typeface="+mj-lt"/>
              <a:buAutoNum type="arabicPeriod"/>
            </a:pPr>
            <a:r>
              <a:rPr lang="en-US" altLang="en-US" sz="2200" dirty="0">
                <a:solidFill>
                  <a:schemeClr val="accent2"/>
                </a:solidFill>
              </a:rPr>
              <a:t>Communicate strategic planning document to relevant constituencies</a:t>
            </a:r>
          </a:p>
          <a:p>
            <a:pPr marL="457200" indent="-457200">
              <a:lnSpc>
                <a:spcPct val="80000"/>
              </a:lnSpc>
              <a:buFont typeface="+mj-lt"/>
              <a:buAutoNum type="arabicPeriod"/>
            </a:pPr>
            <a:r>
              <a:rPr lang="en-US" altLang="en-US" sz="2200" dirty="0">
                <a:solidFill>
                  <a:schemeClr val="accent2"/>
                </a:solidFill>
              </a:rPr>
              <a:t>Select internal champion for each major planning initiative</a:t>
            </a:r>
          </a:p>
          <a:p>
            <a:pPr marL="457200" indent="-457200">
              <a:lnSpc>
                <a:spcPct val="80000"/>
              </a:lnSpc>
              <a:buFont typeface="+mj-lt"/>
              <a:buAutoNum type="arabicPeriod"/>
            </a:pPr>
            <a:r>
              <a:rPr lang="en-US" altLang="en-US" sz="2200" dirty="0">
                <a:solidFill>
                  <a:schemeClr val="accent2"/>
                </a:solidFill>
              </a:rPr>
              <a:t>Select Advisory Board Sponsor for each major planning initiative (if applicable)</a:t>
            </a:r>
          </a:p>
          <a:p>
            <a:pPr marL="457200" indent="-457200">
              <a:lnSpc>
                <a:spcPct val="80000"/>
              </a:lnSpc>
              <a:buFont typeface="+mj-lt"/>
              <a:buAutoNum type="arabicPeriod"/>
            </a:pPr>
            <a:r>
              <a:rPr lang="en-US" altLang="en-US" sz="2200" dirty="0">
                <a:solidFill>
                  <a:schemeClr val="accent2"/>
                </a:solidFill>
              </a:rPr>
              <a:t>Champion establishes work team to address implementation issues</a:t>
            </a:r>
          </a:p>
          <a:p>
            <a:pPr marL="457200" indent="-457200">
              <a:lnSpc>
                <a:spcPct val="80000"/>
              </a:lnSpc>
              <a:buFont typeface="+mj-lt"/>
              <a:buAutoNum type="arabicPeriod"/>
            </a:pPr>
            <a:r>
              <a:rPr lang="en-US" altLang="en-US" sz="2200" dirty="0">
                <a:solidFill>
                  <a:schemeClr val="accent2"/>
                </a:solidFill>
              </a:rPr>
              <a:t>Work teams establish detailed implementation plans for each planning initiative; plan for first year should be completed within 6 weeks of plan completion</a:t>
            </a:r>
          </a:p>
          <a:p>
            <a:pPr marL="457200" indent="-457200">
              <a:lnSpc>
                <a:spcPct val="80000"/>
              </a:lnSpc>
              <a:buFont typeface="+mj-lt"/>
              <a:buAutoNum type="arabicPeriod"/>
            </a:pPr>
            <a:r>
              <a:rPr lang="en-US" altLang="en-US" sz="2200" dirty="0">
                <a:solidFill>
                  <a:schemeClr val="accent2"/>
                </a:solidFill>
              </a:rPr>
              <a:t>Create an environment of continual dialogue around strategic plan that views the end product as a living document subject to revision based on changes to either internal or external realties</a:t>
            </a:r>
          </a:p>
          <a:p>
            <a:pPr marL="457200" indent="-457200">
              <a:lnSpc>
                <a:spcPct val="80000"/>
              </a:lnSpc>
              <a:buFont typeface="+mj-lt"/>
              <a:buAutoNum type="arabicPeriod"/>
            </a:pPr>
            <a:r>
              <a:rPr lang="en-US" altLang="en-US" sz="2200" dirty="0">
                <a:solidFill>
                  <a:schemeClr val="accent2"/>
                </a:solidFill>
              </a:rPr>
              <a:t>Celebrate successes and learn from your failures!</a:t>
            </a:r>
          </a:p>
          <a:p>
            <a:pPr>
              <a:lnSpc>
                <a:spcPct val="80000"/>
              </a:lnSpc>
            </a:pPr>
            <a:endParaRPr lang="en-US" altLang="en-US" sz="2200" dirty="0">
              <a:solidFill>
                <a:schemeClr val="accent6"/>
              </a:solidFill>
            </a:endParaRPr>
          </a:p>
          <a:p>
            <a:pPr>
              <a:lnSpc>
                <a:spcPct val="80000"/>
              </a:lnSpc>
            </a:pPr>
            <a:endParaRPr lang="en-US" altLang="en-US" sz="2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91F87614-E00A-4E9B-B04E-32E1E91A9C44}"/>
              </a:ext>
            </a:extLst>
          </p:cNvPr>
          <p:cNvSpPr>
            <a:spLocks noGrp="1" noChangeArrowheads="1"/>
          </p:cNvSpPr>
          <p:nvPr>
            <p:ph type="body" idx="1"/>
          </p:nvPr>
        </p:nvSpPr>
        <p:spPr>
          <a:xfrm>
            <a:off x="609600" y="1524000"/>
            <a:ext cx="7772400" cy="1066800"/>
          </a:xfrm>
          <a:ln/>
          <a:extLst>
            <a:ext uri="{91240B29-F687-4F45-9708-019B960494DF}">
              <a14:hiddenLine xmlns:a14="http://schemas.microsoft.com/office/drawing/2010/main" w="9525">
                <a:solidFill>
                  <a:schemeClr val="accent2"/>
                </a:solidFill>
                <a:miter lim="800000"/>
                <a:headEnd/>
                <a:tailEnd/>
              </a14:hiddenLine>
            </a:ext>
          </a:extLst>
        </p:spPr>
        <p:txBody>
          <a:bodyPr/>
          <a:lstStyle/>
          <a:p>
            <a:pPr algn="ctr">
              <a:spcBef>
                <a:spcPct val="0"/>
              </a:spcBef>
              <a:buFontTx/>
              <a:buNone/>
            </a:pPr>
            <a:r>
              <a:rPr lang="en-US" altLang="en-US" sz="2000" b="1" dirty="0"/>
              <a:t>	</a:t>
            </a:r>
            <a:r>
              <a:rPr lang="en-US" altLang="en-US" sz="2000" dirty="0">
                <a:solidFill>
                  <a:schemeClr val="accent2"/>
                </a:solidFill>
              </a:rPr>
              <a:t>All key initiatives and strategies within the overall plan should be supported by a formal workplan. The following components should be incorporated into the workplan:</a:t>
            </a:r>
          </a:p>
        </p:txBody>
      </p:sp>
      <p:sp>
        <p:nvSpPr>
          <p:cNvPr id="97283" name="Text Box 3">
            <a:extLst>
              <a:ext uri="{FF2B5EF4-FFF2-40B4-BE49-F238E27FC236}">
                <a16:creationId xmlns:a16="http://schemas.microsoft.com/office/drawing/2014/main" id="{5A80421C-6C97-4C59-8F08-D8BFBE941CA9}"/>
              </a:ext>
            </a:extLst>
          </p:cNvPr>
          <p:cNvSpPr txBox="1">
            <a:spLocks noChangeArrowheads="1"/>
          </p:cNvSpPr>
          <p:nvPr/>
        </p:nvSpPr>
        <p:spPr bwMode="auto">
          <a:xfrm>
            <a:off x="838200" y="2743200"/>
            <a:ext cx="7924800" cy="3568734"/>
          </a:xfrm>
          <a:prstGeom prst="rect">
            <a:avLst/>
          </a:prstGeom>
          <a:noFill/>
          <a:ln>
            <a:noFill/>
          </a:ln>
          <a:effectLst/>
          <a:extLst>
            <a:ext uri="{909E8E84-426E-40DD-AFC4-6F175D3DCCD1}">
              <a14:hiddenFill xmlns:a14="http://schemas.microsoft.com/office/drawing/2010/main">
                <a:solidFill>
                  <a:srgbClr val="CAC800"/>
                </a:solidFill>
              </a14:hiddenFill>
            </a:ext>
            <a:ext uri="{91240B29-F687-4F45-9708-019B960494DF}">
              <a14:hiddenLine xmlns:a14="http://schemas.microsoft.com/office/drawing/2010/main" w="19050">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60363" indent="-360363" eaLnBrk="0" hangingPunct="0">
              <a:lnSpc>
                <a:spcPct val="120000"/>
              </a:lnSpc>
              <a:buFontTx/>
              <a:buChar char="•"/>
            </a:pPr>
            <a:r>
              <a:rPr lang="en-US" altLang="en-US" sz="1900" b="1" dirty="0">
                <a:solidFill>
                  <a:schemeClr val="accent2"/>
                </a:solidFill>
              </a:rPr>
              <a:t>Strategy Action Item:</a:t>
            </a:r>
            <a:r>
              <a:rPr lang="en-US" altLang="en-US" sz="1900" dirty="0">
                <a:solidFill>
                  <a:schemeClr val="accent2"/>
                </a:solidFill>
              </a:rPr>
              <a:t> What needs to be accomplished?</a:t>
            </a:r>
          </a:p>
          <a:p>
            <a:pPr marL="360363" indent="-360363" eaLnBrk="0" hangingPunct="0">
              <a:lnSpc>
                <a:spcPct val="120000"/>
              </a:lnSpc>
              <a:buFontTx/>
              <a:buChar char="•"/>
            </a:pPr>
            <a:r>
              <a:rPr lang="en-US" altLang="en-US" sz="1900" b="1" dirty="0">
                <a:solidFill>
                  <a:schemeClr val="accent2"/>
                </a:solidFill>
              </a:rPr>
              <a:t>Work step/Subtask</a:t>
            </a:r>
            <a:r>
              <a:rPr lang="en-US" altLang="en-US" sz="1900" dirty="0">
                <a:solidFill>
                  <a:schemeClr val="accent2"/>
                </a:solidFill>
              </a:rPr>
              <a:t>: What steps do we need to take to get there?</a:t>
            </a:r>
          </a:p>
          <a:p>
            <a:pPr marL="360363" indent="-360363" eaLnBrk="0" hangingPunct="0">
              <a:lnSpc>
                <a:spcPct val="120000"/>
              </a:lnSpc>
              <a:buFontTx/>
              <a:buChar char="•"/>
            </a:pPr>
            <a:r>
              <a:rPr lang="en-US" altLang="en-US" sz="1900" b="1" dirty="0">
                <a:solidFill>
                  <a:schemeClr val="accent2"/>
                </a:solidFill>
              </a:rPr>
              <a:t>Start and End Dates</a:t>
            </a:r>
          </a:p>
          <a:p>
            <a:pPr marL="360363" indent="-360363" eaLnBrk="0" hangingPunct="0">
              <a:lnSpc>
                <a:spcPct val="120000"/>
              </a:lnSpc>
              <a:buFontTx/>
              <a:buChar char="•"/>
            </a:pPr>
            <a:r>
              <a:rPr lang="en-US" altLang="en-US" sz="1900" b="1" dirty="0">
                <a:solidFill>
                  <a:schemeClr val="accent2"/>
                </a:solidFill>
              </a:rPr>
              <a:t>Responsible Party: </a:t>
            </a:r>
            <a:r>
              <a:rPr lang="en-US" altLang="en-US" sz="1900" dirty="0">
                <a:solidFill>
                  <a:schemeClr val="accent2"/>
                </a:solidFill>
              </a:rPr>
              <a:t>Who owns the action item/work step?</a:t>
            </a:r>
          </a:p>
          <a:p>
            <a:pPr marL="360363" indent="-360363" eaLnBrk="0" hangingPunct="0">
              <a:lnSpc>
                <a:spcPct val="120000"/>
              </a:lnSpc>
              <a:buFontTx/>
              <a:buChar char="•"/>
            </a:pPr>
            <a:r>
              <a:rPr lang="en-US" altLang="en-US" sz="1900" b="1" dirty="0">
                <a:solidFill>
                  <a:schemeClr val="accent2"/>
                </a:solidFill>
              </a:rPr>
              <a:t>Status:</a:t>
            </a:r>
            <a:r>
              <a:rPr lang="en-US" altLang="en-US" sz="1900" dirty="0">
                <a:solidFill>
                  <a:schemeClr val="accent2"/>
                </a:solidFill>
              </a:rPr>
              <a:t> How are we progressing (e.g., on track, off track, neutral, deferred, etc.)?</a:t>
            </a:r>
          </a:p>
          <a:p>
            <a:pPr marL="360363" indent="-360363" eaLnBrk="0" hangingPunct="0">
              <a:lnSpc>
                <a:spcPct val="120000"/>
              </a:lnSpc>
              <a:buFontTx/>
              <a:buChar char="•"/>
            </a:pPr>
            <a:r>
              <a:rPr lang="en-US" altLang="en-US" sz="1900" b="1" dirty="0">
                <a:solidFill>
                  <a:schemeClr val="accent2"/>
                </a:solidFill>
              </a:rPr>
              <a:t>Estimated Resource Requirements:</a:t>
            </a:r>
            <a:r>
              <a:rPr lang="en-US" altLang="en-US" sz="1900" dirty="0">
                <a:solidFill>
                  <a:schemeClr val="accent2"/>
                </a:solidFill>
              </a:rPr>
              <a:t> What will it take (e.g., money, people, other resources, etc.)?</a:t>
            </a:r>
          </a:p>
          <a:p>
            <a:pPr marL="360363" indent="-360363" eaLnBrk="0" hangingPunct="0">
              <a:lnSpc>
                <a:spcPct val="120000"/>
              </a:lnSpc>
              <a:buFontTx/>
              <a:buChar char="•"/>
            </a:pPr>
            <a:r>
              <a:rPr lang="en-US" altLang="en-US" sz="1900" b="1" dirty="0">
                <a:solidFill>
                  <a:schemeClr val="accent2"/>
                </a:solidFill>
              </a:rPr>
              <a:t>Comments:</a:t>
            </a:r>
            <a:r>
              <a:rPr lang="en-US" altLang="en-US" sz="1900" dirty="0">
                <a:solidFill>
                  <a:schemeClr val="accent2"/>
                </a:solidFill>
              </a:rPr>
              <a:t> Anything else we need to know?  </a:t>
            </a:r>
          </a:p>
          <a:p>
            <a:pPr marL="360363" indent="-360363" eaLnBrk="0" hangingPunct="0">
              <a:lnSpc>
                <a:spcPct val="120000"/>
              </a:lnSpc>
              <a:buFontTx/>
              <a:buChar char="•"/>
            </a:pPr>
            <a:r>
              <a:rPr lang="en-US" altLang="en-US" sz="1900" b="1" dirty="0">
                <a:solidFill>
                  <a:schemeClr val="accent2"/>
                </a:solidFill>
              </a:rPr>
              <a:t>Milestones</a:t>
            </a:r>
            <a:r>
              <a:rPr lang="en-US" altLang="en-US" sz="1900" dirty="0">
                <a:solidFill>
                  <a:schemeClr val="accent2"/>
                </a:solidFill>
              </a:rPr>
              <a:t>: Pivotal deliverables and accomplishments?</a:t>
            </a:r>
          </a:p>
        </p:txBody>
      </p:sp>
      <p:sp>
        <p:nvSpPr>
          <p:cNvPr id="97285" name="Rectangle 5">
            <a:extLst>
              <a:ext uri="{FF2B5EF4-FFF2-40B4-BE49-F238E27FC236}">
                <a16:creationId xmlns:a16="http://schemas.microsoft.com/office/drawing/2014/main" id="{1C7DC46D-CE32-4871-A392-58003DE38CAA}"/>
              </a:ext>
            </a:extLst>
          </p:cNvPr>
          <p:cNvSpPr>
            <a:spLocks noChangeArrowheads="1"/>
          </p:cNvSpPr>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3600">
                <a:solidFill>
                  <a:schemeClr val="tx2"/>
                </a:solidFill>
                <a:latin typeface="Arial" panose="020B0604020202020204" pitchFamily="34" charset="0"/>
              </a:defRPr>
            </a:lvl1pPr>
            <a:lvl2pPr algn="ctr">
              <a:defRPr sz="3600">
                <a:solidFill>
                  <a:schemeClr val="tx2"/>
                </a:solidFill>
                <a:latin typeface="Arial" panose="020B0604020202020204" pitchFamily="34" charset="0"/>
              </a:defRPr>
            </a:lvl2pPr>
            <a:lvl3pPr algn="ctr">
              <a:defRPr sz="3600">
                <a:solidFill>
                  <a:schemeClr val="tx2"/>
                </a:solidFill>
                <a:latin typeface="Arial" panose="020B0604020202020204" pitchFamily="34" charset="0"/>
              </a:defRPr>
            </a:lvl3pPr>
            <a:lvl4pPr algn="ctr">
              <a:defRPr sz="3600">
                <a:solidFill>
                  <a:schemeClr val="tx2"/>
                </a:solidFill>
                <a:latin typeface="Arial" panose="020B0604020202020204" pitchFamily="34" charset="0"/>
              </a:defRPr>
            </a:lvl4pPr>
            <a:lvl5pPr algn="ctr">
              <a:defRPr sz="3600">
                <a:solidFill>
                  <a:schemeClr val="tx2"/>
                </a:solidFill>
                <a:latin typeface="Arial" panose="020B0604020202020204" pitchFamily="34" charset="0"/>
              </a:defRPr>
            </a:lvl5pPr>
            <a:lvl6pPr marL="457200" algn="ctr" fontAlgn="base">
              <a:spcBef>
                <a:spcPct val="0"/>
              </a:spcBef>
              <a:spcAft>
                <a:spcPct val="0"/>
              </a:spcAft>
              <a:defRPr sz="3600">
                <a:solidFill>
                  <a:schemeClr val="tx2"/>
                </a:solidFill>
                <a:latin typeface="Arial" panose="020B0604020202020204" pitchFamily="34" charset="0"/>
              </a:defRPr>
            </a:lvl6pPr>
            <a:lvl7pPr marL="914400" algn="ctr" fontAlgn="base">
              <a:spcBef>
                <a:spcPct val="0"/>
              </a:spcBef>
              <a:spcAft>
                <a:spcPct val="0"/>
              </a:spcAft>
              <a:defRPr sz="3600">
                <a:solidFill>
                  <a:schemeClr val="tx2"/>
                </a:solidFill>
                <a:latin typeface="Arial" panose="020B0604020202020204" pitchFamily="34" charset="0"/>
              </a:defRPr>
            </a:lvl7pPr>
            <a:lvl8pPr marL="1371600" algn="ctr" fontAlgn="base">
              <a:spcBef>
                <a:spcPct val="0"/>
              </a:spcBef>
              <a:spcAft>
                <a:spcPct val="0"/>
              </a:spcAft>
              <a:defRPr sz="3600">
                <a:solidFill>
                  <a:schemeClr val="tx2"/>
                </a:solidFill>
                <a:latin typeface="Arial" panose="020B0604020202020204" pitchFamily="34" charset="0"/>
              </a:defRPr>
            </a:lvl8pPr>
            <a:lvl9pPr marL="1828800" algn="ctr" fontAlgn="base">
              <a:spcBef>
                <a:spcPct val="0"/>
              </a:spcBef>
              <a:spcAft>
                <a:spcPct val="0"/>
              </a:spcAft>
              <a:defRPr sz="3600">
                <a:solidFill>
                  <a:schemeClr val="tx2"/>
                </a:solidFill>
                <a:latin typeface="Arial" panose="020B0604020202020204" pitchFamily="34" charset="0"/>
              </a:defRPr>
            </a:lvl9pPr>
          </a:lstStyle>
          <a:p>
            <a:r>
              <a:rPr lang="en-US" altLang="en-US" dirty="0">
                <a:solidFill>
                  <a:schemeClr val="accent6"/>
                </a:solidFill>
              </a:rPr>
              <a:t>Developing an </a:t>
            </a:r>
            <a:br>
              <a:rPr lang="en-US" altLang="en-US" dirty="0">
                <a:solidFill>
                  <a:schemeClr val="accent6"/>
                </a:solidFill>
              </a:rPr>
            </a:br>
            <a:r>
              <a:rPr lang="en-US" altLang="en-US" dirty="0">
                <a:solidFill>
                  <a:schemeClr val="accent6"/>
                </a:solidFill>
              </a:rPr>
              <a:t>Implementation Workplan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97283"/>
                                        </p:tgtEl>
                                        <p:attrNameLst>
                                          <p:attrName>style.visibility</p:attrName>
                                        </p:attrNameLst>
                                      </p:cBhvr>
                                      <p:to>
                                        <p:strVal val="visible"/>
                                      </p:to>
                                    </p:set>
                                    <p:animEffect transition="in" filter="strips(downLeft)">
                                      <p:cBhvr>
                                        <p:cTn id="7" dur="500"/>
                                        <p:tgtEl>
                                          <p:spTgt spid="97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A4B8BC73-9513-476A-A012-AB6BFC04BC0D}"/>
              </a:ext>
            </a:extLst>
          </p:cNvPr>
          <p:cNvSpPr>
            <a:spLocks noGrp="1"/>
          </p:cNvSpPr>
          <p:nvPr>
            <p:ph type="sldNum" sz="quarter" idx="12"/>
          </p:nvPr>
        </p:nvSpPr>
        <p:spPr/>
        <p:txBody>
          <a:bodyPr/>
          <a:lstStyle/>
          <a:p>
            <a:fld id="{2315D019-1AE4-4E1A-9D8F-74F8164BB8AB}" type="slidenum">
              <a:rPr lang="en-US" altLang="en-US"/>
              <a:pPr/>
              <a:t>8</a:t>
            </a:fld>
            <a:endParaRPr lang="en-US" altLang="en-US" dirty="0"/>
          </a:p>
        </p:txBody>
      </p:sp>
      <p:sp>
        <p:nvSpPr>
          <p:cNvPr id="98306" name="Rectangle 2">
            <a:extLst>
              <a:ext uri="{FF2B5EF4-FFF2-40B4-BE49-F238E27FC236}">
                <a16:creationId xmlns:a16="http://schemas.microsoft.com/office/drawing/2014/main" id="{4DDE72EA-0DBD-4C33-8D0C-BC3308BDAF9D}"/>
              </a:ext>
            </a:extLst>
          </p:cNvPr>
          <p:cNvSpPr>
            <a:spLocks noGrp="1" noChangeArrowheads="1"/>
          </p:cNvSpPr>
          <p:nvPr>
            <p:ph type="title"/>
          </p:nvPr>
        </p:nvSpPr>
        <p:spPr>
          <a:xfrm>
            <a:off x="685800" y="381000"/>
            <a:ext cx="7772400" cy="1143000"/>
          </a:xfrm>
          <a:noFill/>
          <a:ln/>
        </p:spPr>
        <p:txBody>
          <a:bodyPr lIns="92075" tIns="46038" rIns="92075" bIns="46038"/>
          <a:lstStyle/>
          <a:p>
            <a:r>
              <a:rPr lang="en-US" altLang="en-US" dirty="0">
                <a:solidFill>
                  <a:schemeClr val="accent6"/>
                </a:solidFill>
              </a:rPr>
              <a:t>Critical Path Milestones and Timetable  </a:t>
            </a:r>
          </a:p>
        </p:txBody>
      </p:sp>
      <p:graphicFrame>
        <p:nvGraphicFramePr>
          <p:cNvPr id="98307" name="Object 3">
            <a:extLst>
              <a:ext uri="{FF2B5EF4-FFF2-40B4-BE49-F238E27FC236}">
                <a16:creationId xmlns:a16="http://schemas.microsoft.com/office/drawing/2014/main" id="{61D2748E-1C5D-467E-A41E-1F642707E8EB}"/>
              </a:ext>
            </a:extLst>
          </p:cNvPr>
          <p:cNvGraphicFramePr>
            <a:graphicFrameLocks/>
          </p:cNvGraphicFramePr>
          <p:nvPr/>
        </p:nvGraphicFramePr>
        <p:xfrm>
          <a:off x="831850" y="2279650"/>
          <a:ext cx="1009650" cy="3019425"/>
        </p:xfrm>
        <a:graphic>
          <a:graphicData uri="http://schemas.openxmlformats.org/presentationml/2006/ole">
            <mc:AlternateContent xmlns:mc="http://schemas.openxmlformats.org/markup-compatibility/2006">
              <mc:Choice xmlns:v="urn:schemas-microsoft-com:vml" Requires="v">
                <p:oleObj name="Clip" r:id="rId3" imgW="1009440" imgH="3019320" progId="MS_ClipArt_Gallery.5">
                  <p:embed/>
                </p:oleObj>
              </mc:Choice>
              <mc:Fallback>
                <p:oleObj name="Clip" r:id="rId3" imgW="1009440" imgH="3019320" progId="MS_ClipArt_Gallery.5">
                  <p:embed/>
                  <p:pic>
                    <p:nvPicPr>
                      <p:cNvPr id="98307" name="Object 3">
                        <a:extLst>
                          <a:ext uri="{FF2B5EF4-FFF2-40B4-BE49-F238E27FC236}">
                            <a16:creationId xmlns:a16="http://schemas.microsoft.com/office/drawing/2014/main" id="{61D2748E-1C5D-467E-A41E-1F642707E8EB}"/>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850" y="2279650"/>
                        <a:ext cx="1009650" cy="301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98308" name="Group 4">
            <a:extLst>
              <a:ext uri="{FF2B5EF4-FFF2-40B4-BE49-F238E27FC236}">
                <a16:creationId xmlns:a16="http://schemas.microsoft.com/office/drawing/2014/main" id="{DCB26845-F64A-4C90-AD0D-B3F92F26A6C9}"/>
              </a:ext>
            </a:extLst>
          </p:cNvPr>
          <p:cNvGrpSpPr>
            <a:grpSpLocks/>
          </p:cNvGrpSpPr>
          <p:nvPr/>
        </p:nvGrpSpPr>
        <p:grpSpPr bwMode="auto">
          <a:xfrm>
            <a:off x="2528888" y="2476500"/>
            <a:ext cx="6075362" cy="2851150"/>
            <a:chOff x="1593" y="1560"/>
            <a:chExt cx="3827" cy="1796"/>
          </a:xfrm>
        </p:grpSpPr>
        <p:sp>
          <p:nvSpPr>
            <p:cNvPr id="98309" name="Line 5">
              <a:extLst>
                <a:ext uri="{FF2B5EF4-FFF2-40B4-BE49-F238E27FC236}">
                  <a16:creationId xmlns:a16="http://schemas.microsoft.com/office/drawing/2014/main" id="{03F22D46-C82F-49DB-A4C1-182654AE3423}"/>
                </a:ext>
              </a:extLst>
            </p:cNvPr>
            <p:cNvSpPr>
              <a:spLocks noChangeShapeType="1"/>
            </p:cNvSpPr>
            <p:nvPr/>
          </p:nvSpPr>
          <p:spPr bwMode="auto">
            <a:xfrm>
              <a:off x="1593" y="1663"/>
              <a:ext cx="812"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10" name="Line 6">
              <a:extLst>
                <a:ext uri="{FF2B5EF4-FFF2-40B4-BE49-F238E27FC236}">
                  <a16:creationId xmlns:a16="http://schemas.microsoft.com/office/drawing/2014/main" id="{3DE728A3-F50B-475E-AE28-621AE2827B60}"/>
                </a:ext>
              </a:extLst>
            </p:cNvPr>
            <p:cNvSpPr>
              <a:spLocks noChangeShapeType="1"/>
            </p:cNvSpPr>
            <p:nvPr/>
          </p:nvSpPr>
          <p:spPr bwMode="auto">
            <a:xfrm>
              <a:off x="1593" y="3356"/>
              <a:ext cx="812"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11" name="Line 7">
              <a:extLst>
                <a:ext uri="{FF2B5EF4-FFF2-40B4-BE49-F238E27FC236}">
                  <a16:creationId xmlns:a16="http://schemas.microsoft.com/office/drawing/2014/main" id="{EBE0A300-4F09-40ED-9230-F4F46C7E90B0}"/>
                </a:ext>
              </a:extLst>
            </p:cNvPr>
            <p:cNvSpPr>
              <a:spLocks noChangeShapeType="1"/>
            </p:cNvSpPr>
            <p:nvPr/>
          </p:nvSpPr>
          <p:spPr bwMode="auto">
            <a:xfrm>
              <a:off x="2386" y="1560"/>
              <a:ext cx="3028"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12" name="Rectangle 8">
              <a:extLst>
                <a:ext uri="{FF2B5EF4-FFF2-40B4-BE49-F238E27FC236}">
                  <a16:creationId xmlns:a16="http://schemas.microsoft.com/office/drawing/2014/main" id="{4CF4477F-3D25-431F-A5A5-0AA42B453799}"/>
                </a:ext>
              </a:extLst>
            </p:cNvPr>
            <p:cNvSpPr>
              <a:spLocks noChangeArrowheads="1"/>
            </p:cNvSpPr>
            <p:nvPr/>
          </p:nvSpPr>
          <p:spPr bwMode="auto">
            <a:xfrm>
              <a:off x="2395" y="1664"/>
              <a:ext cx="3025" cy="1688"/>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13" name="Line 9">
              <a:extLst>
                <a:ext uri="{FF2B5EF4-FFF2-40B4-BE49-F238E27FC236}">
                  <a16:creationId xmlns:a16="http://schemas.microsoft.com/office/drawing/2014/main" id="{904CC09B-59FA-40ED-A83B-A5D54C2BF65D}"/>
                </a:ext>
              </a:extLst>
            </p:cNvPr>
            <p:cNvSpPr>
              <a:spLocks noChangeShapeType="1"/>
            </p:cNvSpPr>
            <p:nvPr/>
          </p:nvSpPr>
          <p:spPr bwMode="auto">
            <a:xfrm>
              <a:off x="2691" y="1663"/>
              <a:ext cx="0" cy="169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14" name="Line 10">
              <a:extLst>
                <a:ext uri="{FF2B5EF4-FFF2-40B4-BE49-F238E27FC236}">
                  <a16:creationId xmlns:a16="http://schemas.microsoft.com/office/drawing/2014/main" id="{FC289A13-89F3-484C-AB6F-032EEEE82666}"/>
                </a:ext>
              </a:extLst>
            </p:cNvPr>
            <p:cNvSpPr>
              <a:spLocks noChangeShapeType="1"/>
            </p:cNvSpPr>
            <p:nvPr/>
          </p:nvSpPr>
          <p:spPr bwMode="auto">
            <a:xfrm>
              <a:off x="2994" y="1663"/>
              <a:ext cx="0" cy="169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15" name="Line 11">
              <a:extLst>
                <a:ext uri="{FF2B5EF4-FFF2-40B4-BE49-F238E27FC236}">
                  <a16:creationId xmlns:a16="http://schemas.microsoft.com/office/drawing/2014/main" id="{47844925-080E-478C-B2EF-A97285281D9C}"/>
                </a:ext>
              </a:extLst>
            </p:cNvPr>
            <p:cNvSpPr>
              <a:spLocks noChangeShapeType="1"/>
            </p:cNvSpPr>
            <p:nvPr/>
          </p:nvSpPr>
          <p:spPr bwMode="auto">
            <a:xfrm>
              <a:off x="3296" y="1663"/>
              <a:ext cx="0" cy="169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16" name="Line 12">
              <a:extLst>
                <a:ext uri="{FF2B5EF4-FFF2-40B4-BE49-F238E27FC236}">
                  <a16:creationId xmlns:a16="http://schemas.microsoft.com/office/drawing/2014/main" id="{C992994D-6C07-420A-AF04-397511B8CDB9}"/>
                </a:ext>
              </a:extLst>
            </p:cNvPr>
            <p:cNvSpPr>
              <a:spLocks noChangeShapeType="1"/>
            </p:cNvSpPr>
            <p:nvPr/>
          </p:nvSpPr>
          <p:spPr bwMode="auto">
            <a:xfrm>
              <a:off x="3599" y="1663"/>
              <a:ext cx="0" cy="169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17" name="Line 13">
              <a:extLst>
                <a:ext uri="{FF2B5EF4-FFF2-40B4-BE49-F238E27FC236}">
                  <a16:creationId xmlns:a16="http://schemas.microsoft.com/office/drawing/2014/main" id="{3C3F1C49-F80D-4043-8B7B-12DDCBF253AE}"/>
                </a:ext>
              </a:extLst>
            </p:cNvPr>
            <p:cNvSpPr>
              <a:spLocks noChangeShapeType="1"/>
            </p:cNvSpPr>
            <p:nvPr/>
          </p:nvSpPr>
          <p:spPr bwMode="auto">
            <a:xfrm>
              <a:off x="3901" y="1663"/>
              <a:ext cx="0" cy="169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18" name="Line 14">
              <a:extLst>
                <a:ext uri="{FF2B5EF4-FFF2-40B4-BE49-F238E27FC236}">
                  <a16:creationId xmlns:a16="http://schemas.microsoft.com/office/drawing/2014/main" id="{03AC5647-8D47-4EDE-846F-6ECD5EE528B6}"/>
                </a:ext>
              </a:extLst>
            </p:cNvPr>
            <p:cNvSpPr>
              <a:spLocks noChangeShapeType="1"/>
            </p:cNvSpPr>
            <p:nvPr/>
          </p:nvSpPr>
          <p:spPr bwMode="auto">
            <a:xfrm>
              <a:off x="4203" y="1663"/>
              <a:ext cx="0" cy="169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19" name="Line 15">
              <a:extLst>
                <a:ext uri="{FF2B5EF4-FFF2-40B4-BE49-F238E27FC236}">
                  <a16:creationId xmlns:a16="http://schemas.microsoft.com/office/drawing/2014/main" id="{53DDAE5D-59F4-40D8-AF07-9AA2FE1967B0}"/>
                </a:ext>
              </a:extLst>
            </p:cNvPr>
            <p:cNvSpPr>
              <a:spLocks noChangeShapeType="1"/>
            </p:cNvSpPr>
            <p:nvPr/>
          </p:nvSpPr>
          <p:spPr bwMode="auto">
            <a:xfrm>
              <a:off x="4506" y="1663"/>
              <a:ext cx="0" cy="169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20" name="Line 16">
              <a:extLst>
                <a:ext uri="{FF2B5EF4-FFF2-40B4-BE49-F238E27FC236}">
                  <a16:creationId xmlns:a16="http://schemas.microsoft.com/office/drawing/2014/main" id="{5B6D4332-A67E-4F3A-94B1-BB635F62988A}"/>
                </a:ext>
              </a:extLst>
            </p:cNvPr>
            <p:cNvSpPr>
              <a:spLocks noChangeShapeType="1"/>
            </p:cNvSpPr>
            <p:nvPr/>
          </p:nvSpPr>
          <p:spPr bwMode="auto">
            <a:xfrm>
              <a:off x="4808" y="1663"/>
              <a:ext cx="0" cy="169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21" name="Line 17">
              <a:extLst>
                <a:ext uri="{FF2B5EF4-FFF2-40B4-BE49-F238E27FC236}">
                  <a16:creationId xmlns:a16="http://schemas.microsoft.com/office/drawing/2014/main" id="{E99292E7-75DF-46F3-942A-08AC9D84512E}"/>
                </a:ext>
              </a:extLst>
            </p:cNvPr>
            <p:cNvSpPr>
              <a:spLocks noChangeShapeType="1"/>
            </p:cNvSpPr>
            <p:nvPr/>
          </p:nvSpPr>
          <p:spPr bwMode="auto">
            <a:xfrm>
              <a:off x="5110" y="1663"/>
              <a:ext cx="0" cy="169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98322" name="Rectangle 18">
            <a:extLst>
              <a:ext uri="{FF2B5EF4-FFF2-40B4-BE49-F238E27FC236}">
                <a16:creationId xmlns:a16="http://schemas.microsoft.com/office/drawing/2014/main" id="{5F4E6158-D81B-4F35-B246-CA1369C96C4B}"/>
              </a:ext>
            </a:extLst>
          </p:cNvPr>
          <p:cNvSpPr>
            <a:spLocks noChangeArrowheads="1"/>
          </p:cNvSpPr>
          <p:nvPr/>
        </p:nvSpPr>
        <p:spPr bwMode="auto">
          <a:xfrm>
            <a:off x="2524125" y="2503488"/>
            <a:ext cx="1235075" cy="283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dirty="0">
                <a:latin typeface="Helvetica" panose="020B0604020202020204" pitchFamily="34" charset="0"/>
              </a:rPr>
              <a:t>Activity</a:t>
            </a:r>
          </a:p>
          <a:p>
            <a:pPr eaLnBrk="0" hangingPunct="0"/>
            <a:endParaRPr lang="en-US" altLang="en-US" sz="900" dirty="0">
              <a:latin typeface="Helvetica" panose="020B0604020202020204" pitchFamily="34" charset="0"/>
            </a:endParaRPr>
          </a:p>
          <a:p>
            <a:pPr eaLnBrk="0" hangingPunct="0"/>
            <a:r>
              <a:rPr lang="en-US" altLang="en-US" sz="900" dirty="0">
                <a:latin typeface="Helvetica" panose="020B0604020202020204" pitchFamily="34" charset="0"/>
              </a:rPr>
              <a:t>Activity A</a:t>
            </a:r>
          </a:p>
          <a:p>
            <a:pPr eaLnBrk="0" hangingPunct="0"/>
            <a:endParaRPr lang="en-US" altLang="en-US" sz="900" dirty="0">
              <a:latin typeface="Helvetica" panose="020B0604020202020204" pitchFamily="34" charset="0"/>
            </a:endParaRPr>
          </a:p>
          <a:p>
            <a:pPr eaLnBrk="0" hangingPunct="0"/>
            <a:r>
              <a:rPr lang="en-US" altLang="en-US" sz="900" dirty="0">
                <a:latin typeface="Helvetica" panose="020B0604020202020204" pitchFamily="34" charset="0"/>
              </a:rPr>
              <a:t>Activity B</a:t>
            </a:r>
          </a:p>
          <a:p>
            <a:pPr eaLnBrk="0" hangingPunct="0"/>
            <a:endParaRPr lang="en-US" altLang="en-US" sz="900" dirty="0">
              <a:latin typeface="Helvetica" panose="020B0604020202020204" pitchFamily="34" charset="0"/>
            </a:endParaRPr>
          </a:p>
          <a:p>
            <a:pPr eaLnBrk="0" hangingPunct="0"/>
            <a:r>
              <a:rPr lang="en-US" altLang="en-US" sz="900" dirty="0">
                <a:latin typeface="Helvetica" panose="020B0604020202020204" pitchFamily="34" charset="0"/>
              </a:rPr>
              <a:t>Activity C</a:t>
            </a:r>
          </a:p>
          <a:p>
            <a:pPr eaLnBrk="0" hangingPunct="0"/>
            <a:endParaRPr lang="en-US" altLang="en-US" sz="900" dirty="0">
              <a:latin typeface="Helvetica" panose="020B0604020202020204" pitchFamily="34" charset="0"/>
            </a:endParaRPr>
          </a:p>
          <a:p>
            <a:pPr eaLnBrk="0" hangingPunct="0"/>
            <a:r>
              <a:rPr lang="en-US" altLang="en-US" sz="900" dirty="0">
                <a:latin typeface="Helvetica" panose="020B0604020202020204" pitchFamily="34" charset="0"/>
              </a:rPr>
              <a:t>Etc.</a:t>
            </a:r>
          </a:p>
        </p:txBody>
      </p:sp>
      <p:sp>
        <p:nvSpPr>
          <p:cNvPr id="98323" name="Rectangle 19">
            <a:extLst>
              <a:ext uri="{FF2B5EF4-FFF2-40B4-BE49-F238E27FC236}">
                <a16:creationId xmlns:a16="http://schemas.microsoft.com/office/drawing/2014/main" id="{DFCD0363-65B9-4D10-A611-FFF2E61C4254}"/>
              </a:ext>
            </a:extLst>
          </p:cNvPr>
          <p:cNvSpPr>
            <a:spLocks noChangeArrowheads="1"/>
          </p:cNvSpPr>
          <p:nvPr/>
        </p:nvSpPr>
        <p:spPr bwMode="auto">
          <a:xfrm>
            <a:off x="3792538" y="2335213"/>
            <a:ext cx="419100" cy="14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b="1" dirty="0">
                <a:latin typeface="Helvetica" panose="020B0604020202020204" pitchFamily="34" charset="0"/>
              </a:rPr>
              <a:t>1998</a:t>
            </a:r>
          </a:p>
        </p:txBody>
      </p:sp>
      <p:sp>
        <p:nvSpPr>
          <p:cNvPr id="98324" name="Rectangle 20">
            <a:extLst>
              <a:ext uri="{FF2B5EF4-FFF2-40B4-BE49-F238E27FC236}">
                <a16:creationId xmlns:a16="http://schemas.microsoft.com/office/drawing/2014/main" id="{748826C8-ECCB-4B10-8792-6DA56B80C1ED}"/>
              </a:ext>
            </a:extLst>
          </p:cNvPr>
          <p:cNvSpPr>
            <a:spLocks noChangeArrowheads="1"/>
          </p:cNvSpPr>
          <p:nvPr/>
        </p:nvSpPr>
        <p:spPr bwMode="auto">
          <a:xfrm>
            <a:off x="3792538" y="2503488"/>
            <a:ext cx="419100" cy="14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b="1" dirty="0">
                <a:latin typeface="Helvetica" panose="020B0604020202020204" pitchFamily="34" charset="0"/>
              </a:rPr>
              <a:t>Jan</a:t>
            </a:r>
          </a:p>
        </p:txBody>
      </p:sp>
      <p:sp>
        <p:nvSpPr>
          <p:cNvPr id="98325" name="Rectangle 21">
            <a:extLst>
              <a:ext uri="{FF2B5EF4-FFF2-40B4-BE49-F238E27FC236}">
                <a16:creationId xmlns:a16="http://schemas.microsoft.com/office/drawing/2014/main" id="{827ED875-30BB-48D0-B360-E2521D771F50}"/>
              </a:ext>
            </a:extLst>
          </p:cNvPr>
          <p:cNvSpPr>
            <a:spLocks noChangeArrowheads="1"/>
          </p:cNvSpPr>
          <p:nvPr/>
        </p:nvSpPr>
        <p:spPr bwMode="auto">
          <a:xfrm>
            <a:off x="4271963" y="2503488"/>
            <a:ext cx="420687" cy="14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b="1" dirty="0">
                <a:latin typeface="Helvetica" panose="020B0604020202020204" pitchFamily="34" charset="0"/>
              </a:rPr>
              <a:t>Feb</a:t>
            </a:r>
          </a:p>
        </p:txBody>
      </p:sp>
      <p:sp>
        <p:nvSpPr>
          <p:cNvPr id="98326" name="Rectangle 22">
            <a:extLst>
              <a:ext uri="{FF2B5EF4-FFF2-40B4-BE49-F238E27FC236}">
                <a16:creationId xmlns:a16="http://schemas.microsoft.com/office/drawing/2014/main" id="{C20F1D08-CA10-4013-A4A3-584D270927C4}"/>
              </a:ext>
            </a:extLst>
          </p:cNvPr>
          <p:cNvSpPr>
            <a:spLocks noChangeArrowheads="1"/>
          </p:cNvSpPr>
          <p:nvPr/>
        </p:nvSpPr>
        <p:spPr bwMode="auto">
          <a:xfrm>
            <a:off x="4752975" y="2503488"/>
            <a:ext cx="417513" cy="14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b="1" dirty="0">
                <a:latin typeface="Helvetica" panose="020B0604020202020204" pitchFamily="34" charset="0"/>
              </a:rPr>
              <a:t>March</a:t>
            </a:r>
          </a:p>
        </p:txBody>
      </p:sp>
      <p:sp>
        <p:nvSpPr>
          <p:cNvPr id="98327" name="Rectangle 23">
            <a:extLst>
              <a:ext uri="{FF2B5EF4-FFF2-40B4-BE49-F238E27FC236}">
                <a16:creationId xmlns:a16="http://schemas.microsoft.com/office/drawing/2014/main" id="{F470F7E2-3624-463D-AAF8-BF8540C3E96D}"/>
              </a:ext>
            </a:extLst>
          </p:cNvPr>
          <p:cNvSpPr>
            <a:spLocks noChangeArrowheads="1"/>
          </p:cNvSpPr>
          <p:nvPr/>
        </p:nvSpPr>
        <p:spPr bwMode="auto">
          <a:xfrm>
            <a:off x="5232400" y="2503488"/>
            <a:ext cx="419100" cy="14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b="1" dirty="0">
                <a:latin typeface="Helvetica" panose="020B0604020202020204" pitchFamily="34" charset="0"/>
              </a:rPr>
              <a:t>April</a:t>
            </a:r>
          </a:p>
        </p:txBody>
      </p:sp>
      <p:sp>
        <p:nvSpPr>
          <p:cNvPr id="98328" name="Rectangle 24">
            <a:extLst>
              <a:ext uri="{FF2B5EF4-FFF2-40B4-BE49-F238E27FC236}">
                <a16:creationId xmlns:a16="http://schemas.microsoft.com/office/drawing/2014/main" id="{7F6B57EB-7230-403D-A007-69031AB51C6C}"/>
              </a:ext>
            </a:extLst>
          </p:cNvPr>
          <p:cNvSpPr>
            <a:spLocks noChangeArrowheads="1"/>
          </p:cNvSpPr>
          <p:nvPr/>
        </p:nvSpPr>
        <p:spPr bwMode="auto">
          <a:xfrm>
            <a:off x="5713413" y="2503488"/>
            <a:ext cx="417512" cy="14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b="1" dirty="0">
                <a:latin typeface="Helvetica" panose="020B0604020202020204" pitchFamily="34" charset="0"/>
              </a:rPr>
              <a:t>May</a:t>
            </a:r>
          </a:p>
        </p:txBody>
      </p:sp>
      <p:sp>
        <p:nvSpPr>
          <p:cNvPr id="98329" name="Rectangle 25">
            <a:extLst>
              <a:ext uri="{FF2B5EF4-FFF2-40B4-BE49-F238E27FC236}">
                <a16:creationId xmlns:a16="http://schemas.microsoft.com/office/drawing/2014/main" id="{CD334909-914F-45E7-9980-5B52A25BC53D}"/>
              </a:ext>
            </a:extLst>
          </p:cNvPr>
          <p:cNvSpPr>
            <a:spLocks noChangeArrowheads="1"/>
          </p:cNvSpPr>
          <p:nvPr/>
        </p:nvSpPr>
        <p:spPr bwMode="auto">
          <a:xfrm>
            <a:off x="6192838" y="2503488"/>
            <a:ext cx="417512" cy="14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b="1" dirty="0">
                <a:latin typeface="Helvetica" panose="020B0604020202020204" pitchFamily="34" charset="0"/>
              </a:rPr>
              <a:t>June</a:t>
            </a:r>
          </a:p>
        </p:txBody>
      </p:sp>
      <p:sp>
        <p:nvSpPr>
          <p:cNvPr id="98330" name="Rectangle 26">
            <a:extLst>
              <a:ext uri="{FF2B5EF4-FFF2-40B4-BE49-F238E27FC236}">
                <a16:creationId xmlns:a16="http://schemas.microsoft.com/office/drawing/2014/main" id="{442BFADB-7C16-4E41-AA92-4CE252E972F4}"/>
              </a:ext>
            </a:extLst>
          </p:cNvPr>
          <p:cNvSpPr>
            <a:spLocks noChangeArrowheads="1"/>
          </p:cNvSpPr>
          <p:nvPr/>
        </p:nvSpPr>
        <p:spPr bwMode="auto">
          <a:xfrm>
            <a:off x="6672263" y="2503488"/>
            <a:ext cx="420687" cy="14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b="1" dirty="0">
                <a:latin typeface="Helvetica" panose="020B0604020202020204" pitchFamily="34" charset="0"/>
              </a:rPr>
              <a:t>July</a:t>
            </a:r>
          </a:p>
        </p:txBody>
      </p:sp>
      <p:sp>
        <p:nvSpPr>
          <p:cNvPr id="98331" name="Rectangle 27">
            <a:extLst>
              <a:ext uri="{FF2B5EF4-FFF2-40B4-BE49-F238E27FC236}">
                <a16:creationId xmlns:a16="http://schemas.microsoft.com/office/drawing/2014/main" id="{65EDF992-75FA-4347-81C0-FC6AFFA5846F}"/>
              </a:ext>
            </a:extLst>
          </p:cNvPr>
          <p:cNvSpPr>
            <a:spLocks noChangeArrowheads="1"/>
          </p:cNvSpPr>
          <p:nvPr/>
        </p:nvSpPr>
        <p:spPr bwMode="auto">
          <a:xfrm>
            <a:off x="7153275" y="2503488"/>
            <a:ext cx="417513" cy="14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b="1" dirty="0">
                <a:latin typeface="Helvetica" panose="020B0604020202020204" pitchFamily="34" charset="0"/>
              </a:rPr>
              <a:t>Aug</a:t>
            </a:r>
          </a:p>
        </p:txBody>
      </p:sp>
      <p:sp>
        <p:nvSpPr>
          <p:cNvPr id="98332" name="Rectangle 28">
            <a:extLst>
              <a:ext uri="{FF2B5EF4-FFF2-40B4-BE49-F238E27FC236}">
                <a16:creationId xmlns:a16="http://schemas.microsoft.com/office/drawing/2014/main" id="{18619EF0-CFFF-492D-B556-45CA0F869B32}"/>
              </a:ext>
            </a:extLst>
          </p:cNvPr>
          <p:cNvSpPr>
            <a:spLocks noChangeArrowheads="1"/>
          </p:cNvSpPr>
          <p:nvPr/>
        </p:nvSpPr>
        <p:spPr bwMode="auto">
          <a:xfrm>
            <a:off x="7632700" y="2503488"/>
            <a:ext cx="417513" cy="14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b="1" dirty="0">
                <a:latin typeface="Helvetica" panose="020B0604020202020204" pitchFamily="34" charset="0"/>
              </a:rPr>
              <a:t>Sept</a:t>
            </a:r>
          </a:p>
        </p:txBody>
      </p:sp>
      <p:sp>
        <p:nvSpPr>
          <p:cNvPr id="98333" name="Rectangle 29">
            <a:extLst>
              <a:ext uri="{FF2B5EF4-FFF2-40B4-BE49-F238E27FC236}">
                <a16:creationId xmlns:a16="http://schemas.microsoft.com/office/drawing/2014/main" id="{84E466E1-48FF-44B4-9563-47AA34761483}"/>
              </a:ext>
            </a:extLst>
          </p:cNvPr>
          <p:cNvSpPr>
            <a:spLocks noChangeArrowheads="1"/>
          </p:cNvSpPr>
          <p:nvPr/>
        </p:nvSpPr>
        <p:spPr bwMode="auto">
          <a:xfrm>
            <a:off x="8112125" y="2503488"/>
            <a:ext cx="419100" cy="14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820738">
              <a:defRPr>
                <a:solidFill>
                  <a:schemeClr val="tx1"/>
                </a:solidFill>
                <a:latin typeface="Arial" panose="020B0604020202020204" pitchFamily="34" charset="0"/>
              </a:defRPr>
            </a:lvl1pPr>
            <a:lvl2pPr marL="114300" defTabSz="820738">
              <a:defRPr>
                <a:solidFill>
                  <a:schemeClr val="tx1"/>
                </a:solidFill>
                <a:latin typeface="Arial" panose="020B0604020202020204" pitchFamily="34" charset="0"/>
              </a:defRPr>
            </a:lvl2pPr>
            <a:lvl3pPr marL="228600" defTabSz="820738">
              <a:defRPr>
                <a:solidFill>
                  <a:schemeClr val="tx1"/>
                </a:solidFill>
                <a:latin typeface="Arial" panose="020B0604020202020204" pitchFamily="34" charset="0"/>
              </a:defRPr>
            </a:lvl3pPr>
            <a:lvl4pPr marL="342900" defTabSz="820738">
              <a:defRPr>
                <a:solidFill>
                  <a:schemeClr val="tx1"/>
                </a:solidFill>
                <a:latin typeface="Arial" panose="020B0604020202020204" pitchFamily="34" charset="0"/>
              </a:defRPr>
            </a:lvl4pPr>
            <a:lvl5pPr marL="457200" defTabSz="820738">
              <a:defRPr>
                <a:solidFill>
                  <a:schemeClr val="tx1"/>
                </a:solidFill>
                <a:latin typeface="Arial" panose="020B0604020202020204" pitchFamily="34" charset="0"/>
              </a:defRPr>
            </a:lvl5pPr>
            <a:lvl6pPr marL="914400" defTabSz="820738" fontAlgn="base">
              <a:spcBef>
                <a:spcPct val="0"/>
              </a:spcBef>
              <a:spcAft>
                <a:spcPct val="0"/>
              </a:spcAft>
              <a:defRPr>
                <a:solidFill>
                  <a:schemeClr val="tx1"/>
                </a:solidFill>
                <a:latin typeface="Arial" panose="020B0604020202020204" pitchFamily="34" charset="0"/>
              </a:defRPr>
            </a:lvl6pPr>
            <a:lvl7pPr marL="1371600" defTabSz="820738" fontAlgn="base">
              <a:spcBef>
                <a:spcPct val="0"/>
              </a:spcBef>
              <a:spcAft>
                <a:spcPct val="0"/>
              </a:spcAft>
              <a:defRPr>
                <a:solidFill>
                  <a:schemeClr val="tx1"/>
                </a:solidFill>
                <a:latin typeface="Arial" panose="020B0604020202020204" pitchFamily="34" charset="0"/>
              </a:defRPr>
            </a:lvl7pPr>
            <a:lvl8pPr marL="1828800" defTabSz="820738" fontAlgn="base">
              <a:spcBef>
                <a:spcPct val="0"/>
              </a:spcBef>
              <a:spcAft>
                <a:spcPct val="0"/>
              </a:spcAft>
              <a:defRPr>
                <a:solidFill>
                  <a:schemeClr val="tx1"/>
                </a:solidFill>
                <a:latin typeface="Arial" panose="020B0604020202020204" pitchFamily="34" charset="0"/>
              </a:defRPr>
            </a:lvl8pPr>
            <a:lvl9pPr marL="2286000" defTabSz="820738"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900" b="1" dirty="0">
                <a:latin typeface="Helvetica" panose="020B0604020202020204" pitchFamily="34" charset="0"/>
              </a:rPr>
              <a:t>Oct</a:t>
            </a:r>
          </a:p>
        </p:txBody>
      </p:sp>
      <p:sp>
        <p:nvSpPr>
          <p:cNvPr id="98334" name="Line 30">
            <a:extLst>
              <a:ext uri="{FF2B5EF4-FFF2-40B4-BE49-F238E27FC236}">
                <a16:creationId xmlns:a16="http://schemas.microsoft.com/office/drawing/2014/main" id="{79D5DB67-C547-4E00-9759-6A49D2E85DD2}"/>
              </a:ext>
            </a:extLst>
          </p:cNvPr>
          <p:cNvSpPr>
            <a:spLocks noChangeShapeType="1"/>
          </p:cNvSpPr>
          <p:nvPr/>
        </p:nvSpPr>
        <p:spPr bwMode="auto">
          <a:xfrm>
            <a:off x="3797300" y="2786063"/>
            <a:ext cx="944563" cy="0"/>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35" name="Line 31">
            <a:extLst>
              <a:ext uri="{FF2B5EF4-FFF2-40B4-BE49-F238E27FC236}">
                <a16:creationId xmlns:a16="http://schemas.microsoft.com/office/drawing/2014/main" id="{874198E1-0D73-4D20-A373-31C6C64C3887}"/>
              </a:ext>
            </a:extLst>
          </p:cNvPr>
          <p:cNvSpPr>
            <a:spLocks noChangeShapeType="1"/>
          </p:cNvSpPr>
          <p:nvPr/>
        </p:nvSpPr>
        <p:spPr bwMode="auto">
          <a:xfrm flipV="1">
            <a:off x="3795713" y="3009900"/>
            <a:ext cx="946150" cy="1588"/>
          </a:xfrm>
          <a:prstGeom prst="line">
            <a:avLst/>
          </a:prstGeom>
          <a:noFill/>
          <a:ln w="25400">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36" name="Line 32">
            <a:extLst>
              <a:ext uri="{FF2B5EF4-FFF2-40B4-BE49-F238E27FC236}">
                <a16:creationId xmlns:a16="http://schemas.microsoft.com/office/drawing/2014/main" id="{0279E0E3-7276-4C57-A5E4-242C4DE25B76}"/>
              </a:ext>
            </a:extLst>
          </p:cNvPr>
          <p:cNvSpPr>
            <a:spLocks noChangeShapeType="1"/>
          </p:cNvSpPr>
          <p:nvPr/>
        </p:nvSpPr>
        <p:spPr bwMode="auto">
          <a:xfrm>
            <a:off x="3797300" y="3235325"/>
            <a:ext cx="944563" cy="0"/>
          </a:xfrm>
          <a:prstGeom prst="line">
            <a:avLst/>
          </a:prstGeom>
          <a:noFill/>
          <a:ln w="25400">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37" name="Line 33">
            <a:extLst>
              <a:ext uri="{FF2B5EF4-FFF2-40B4-BE49-F238E27FC236}">
                <a16:creationId xmlns:a16="http://schemas.microsoft.com/office/drawing/2014/main" id="{FAA9BB06-D5ED-45F8-A8BD-5AC610D7E98D}"/>
              </a:ext>
            </a:extLst>
          </p:cNvPr>
          <p:cNvSpPr>
            <a:spLocks noChangeShapeType="1"/>
          </p:cNvSpPr>
          <p:nvPr/>
        </p:nvSpPr>
        <p:spPr bwMode="auto">
          <a:xfrm>
            <a:off x="3797300" y="3429000"/>
            <a:ext cx="944563" cy="0"/>
          </a:xfrm>
          <a:prstGeom prst="line">
            <a:avLst/>
          </a:prstGeom>
          <a:noFill/>
          <a:ln w="25400">
            <a:solidFill>
              <a:schemeClr val="tx1"/>
            </a:solidFill>
            <a:prstDash val="dash"/>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38" name="Line 34">
            <a:extLst>
              <a:ext uri="{FF2B5EF4-FFF2-40B4-BE49-F238E27FC236}">
                <a16:creationId xmlns:a16="http://schemas.microsoft.com/office/drawing/2014/main" id="{6B667127-868F-4268-8E73-35DEE66AA054}"/>
              </a:ext>
            </a:extLst>
          </p:cNvPr>
          <p:cNvSpPr>
            <a:spLocks noChangeShapeType="1"/>
          </p:cNvSpPr>
          <p:nvPr/>
        </p:nvSpPr>
        <p:spPr bwMode="auto">
          <a:xfrm>
            <a:off x="3797300" y="3646488"/>
            <a:ext cx="944563" cy="0"/>
          </a:xfrm>
          <a:prstGeom prst="line">
            <a:avLst/>
          </a:prstGeom>
          <a:noFill/>
          <a:ln w="254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39" name="Line 35">
            <a:extLst>
              <a:ext uri="{FF2B5EF4-FFF2-40B4-BE49-F238E27FC236}">
                <a16:creationId xmlns:a16="http://schemas.microsoft.com/office/drawing/2014/main" id="{486C9F66-E2F4-482A-BDEB-84637FD13FC0}"/>
              </a:ext>
            </a:extLst>
          </p:cNvPr>
          <p:cNvSpPr>
            <a:spLocks noChangeShapeType="1"/>
          </p:cNvSpPr>
          <p:nvPr/>
        </p:nvSpPr>
        <p:spPr bwMode="auto">
          <a:xfrm>
            <a:off x="3797300" y="3873500"/>
            <a:ext cx="944563" cy="0"/>
          </a:xfrm>
          <a:prstGeom prst="line">
            <a:avLst/>
          </a:prstGeom>
          <a:noFill/>
          <a:ln w="25400">
            <a:solidFill>
              <a:schemeClr val="folHlink"/>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40" name="Line 36">
            <a:extLst>
              <a:ext uri="{FF2B5EF4-FFF2-40B4-BE49-F238E27FC236}">
                <a16:creationId xmlns:a16="http://schemas.microsoft.com/office/drawing/2014/main" id="{26AAA03D-CB5E-42D1-945E-663351145ADD}"/>
              </a:ext>
            </a:extLst>
          </p:cNvPr>
          <p:cNvSpPr>
            <a:spLocks noChangeShapeType="1"/>
          </p:cNvSpPr>
          <p:nvPr/>
        </p:nvSpPr>
        <p:spPr bwMode="auto">
          <a:xfrm>
            <a:off x="3797300" y="4098925"/>
            <a:ext cx="958850" cy="0"/>
          </a:xfrm>
          <a:prstGeom prst="line">
            <a:avLst/>
          </a:prstGeom>
          <a:noFill/>
          <a:ln w="25400">
            <a:solidFill>
              <a:schemeClr val="folHlink"/>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41" name="Line 37">
            <a:extLst>
              <a:ext uri="{FF2B5EF4-FFF2-40B4-BE49-F238E27FC236}">
                <a16:creationId xmlns:a16="http://schemas.microsoft.com/office/drawing/2014/main" id="{544672A2-2793-4122-8168-D9508C7E6D36}"/>
              </a:ext>
            </a:extLst>
          </p:cNvPr>
          <p:cNvSpPr>
            <a:spLocks noChangeShapeType="1"/>
          </p:cNvSpPr>
          <p:nvPr/>
        </p:nvSpPr>
        <p:spPr bwMode="auto">
          <a:xfrm>
            <a:off x="3797300" y="4291013"/>
            <a:ext cx="958850" cy="0"/>
          </a:xfrm>
          <a:prstGeom prst="line">
            <a:avLst/>
          </a:prstGeom>
          <a:noFill/>
          <a:ln w="25400">
            <a:solidFill>
              <a:schemeClr val="folHlink"/>
            </a:solidFill>
            <a:prstDash val="dash"/>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42" name="AutoShape 38">
            <a:extLst>
              <a:ext uri="{FF2B5EF4-FFF2-40B4-BE49-F238E27FC236}">
                <a16:creationId xmlns:a16="http://schemas.microsoft.com/office/drawing/2014/main" id="{A5C1B5FB-D4DA-4FA6-8A5A-937EB36380E2}"/>
              </a:ext>
            </a:extLst>
          </p:cNvPr>
          <p:cNvSpPr>
            <a:spLocks noChangeArrowheads="1"/>
          </p:cNvSpPr>
          <p:nvPr/>
        </p:nvSpPr>
        <p:spPr bwMode="auto">
          <a:xfrm>
            <a:off x="3881438" y="4470400"/>
            <a:ext cx="138112" cy="98425"/>
          </a:xfrm>
          <a:prstGeom prst="triangle">
            <a:avLst>
              <a:gd name="adj" fmla="val 49986"/>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43" name="AutoShape 39">
            <a:extLst>
              <a:ext uri="{FF2B5EF4-FFF2-40B4-BE49-F238E27FC236}">
                <a16:creationId xmlns:a16="http://schemas.microsoft.com/office/drawing/2014/main" id="{F574F3BB-5F1F-45B1-9A6B-BCC4A4623DF1}"/>
              </a:ext>
            </a:extLst>
          </p:cNvPr>
          <p:cNvSpPr>
            <a:spLocks noChangeArrowheads="1"/>
          </p:cNvSpPr>
          <p:nvPr/>
        </p:nvSpPr>
        <p:spPr bwMode="auto">
          <a:xfrm>
            <a:off x="3881438" y="4689475"/>
            <a:ext cx="138112" cy="95250"/>
          </a:xfrm>
          <a:prstGeom prst="triangle">
            <a:avLst>
              <a:gd name="adj" fmla="val 49986"/>
            </a:avLst>
          </a:prstGeom>
          <a:solidFill>
            <a:schemeClr val="folHlink"/>
          </a:solidFill>
          <a:ln w="12700">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8344" name="Rectangle 40">
            <a:extLst>
              <a:ext uri="{FF2B5EF4-FFF2-40B4-BE49-F238E27FC236}">
                <a16:creationId xmlns:a16="http://schemas.microsoft.com/office/drawing/2014/main" id="{3917DD56-6A28-413B-AE80-F7B8718EEF64}"/>
              </a:ext>
            </a:extLst>
          </p:cNvPr>
          <p:cNvSpPr>
            <a:spLocks noChangeArrowheads="1"/>
          </p:cNvSpPr>
          <p:nvPr/>
        </p:nvSpPr>
        <p:spPr bwMode="auto">
          <a:xfrm>
            <a:off x="6207125" y="2644775"/>
            <a:ext cx="455613" cy="267335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B3188C8B-64B6-493C-8C2C-BA8C3E3CC3BE}"/>
              </a:ext>
            </a:extLst>
          </p:cNvPr>
          <p:cNvSpPr>
            <a:spLocks noGrp="1" noChangeArrowheads="1"/>
          </p:cNvSpPr>
          <p:nvPr>
            <p:ph type="title"/>
          </p:nvPr>
        </p:nvSpPr>
        <p:spPr>
          <a:xfrm>
            <a:off x="609600" y="152400"/>
            <a:ext cx="7772400" cy="1143000"/>
          </a:xfrm>
        </p:spPr>
        <p:txBody>
          <a:bodyPr/>
          <a:lstStyle/>
          <a:p>
            <a:r>
              <a:rPr lang="en-US" altLang="en-US" dirty="0">
                <a:solidFill>
                  <a:schemeClr val="accent6"/>
                </a:solidFill>
              </a:rPr>
              <a:t>Characteristics of An Effective Team</a:t>
            </a:r>
          </a:p>
        </p:txBody>
      </p:sp>
      <p:sp>
        <p:nvSpPr>
          <p:cNvPr id="119811" name="Rectangle 3">
            <a:extLst>
              <a:ext uri="{FF2B5EF4-FFF2-40B4-BE49-F238E27FC236}">
                <a16:creationId xmlns:a16="http://schemas.microsoft.com/office/drawing/2014/main" id="{EBDC51AC-2BBD-42D9-A480-745D83C90A96}"/>
              </a:ext>
            </a:extLst>
          </p:cNvPr>
          <p:cNvSpPr>
            <a:spLocks noGrp="1" noChangeArrowheads="1"/>
          </p:cNvSpPr>
          <p:nvPr>
            <p:ph type="body" idx="1"/>
          </p:nvPr>
        </p:nvSpPr>
        <p:spPr>
          <a:xfrm>
            <a:off x="685800" y="1295400"/>
            <a:ext cx="7772400" cy="4114800"/>
          </a:xfrm>
        </p:spPr>
        <p:txBody>
          <a:bodyPr/>
          <a:lstStyle/>
          <a:p>
            <a:pPr>
              <a:lnSpc>
                <a:spcPct val="80000"/>
              </a:lnSpc>
            </a:pPr>
            <a:r>
              <a:rPr lang="en-US" altLang="en-US" sz="2000" dirty="0">
                <a:solidFill>
                  <a:schemeClr val="accent2"/>
                </a:solidFill>
              </a:rPr>
              <a:t>Have a strong sense of purpose. Members know who brought them together and why, which validates their existence as a team. </a:t>
            </a:r>
          </a:p>
          <a:p>
            <a:pPr>
              <a:lnSpc>
                <a:spcPct val="80000"/>
              </a:lnSpc>
            </a:pPr>
            <a:r>
              <a:rPr lang="en-US" altLang="en-US" sz="2000" dirty="0">
                <a:solidFill>
                  <a:schemeClr val="accent2"/>
                </a:solidFill>
              </a:rPr>
              <a:t>Know and appreciate each other's individual strengths and how they contribute to the team as a whole. </a:t>
            </a:r>
          </a:p>
          <a:p>
            <a:pPr>
              <a:lnSpc>
                <a:spcPct val="80000"/>
              </a:lnSpc>
            </a:pPr>
            <a:r>
              <a:rPr lang="en-US" altLang="en-US" sz="2000" dirty="0">
                <a:solidFill>
                  <a:schemeClr val="accent2"/>
                </a:solidFill>
              </a:rPr>
              <a:t>Have clearly defined objectives, commonly known as SMART (Specific, Measurable, Attainable and Agreed to, Result-oriented and Time-dated) goals. </a:t>
            </a:r>
          </a:p>
          <a:p>
            <a:pPr>
              <a:lnSpc>
                <a:spcPct val="80000"/>
              </a:lnSpc>
            </a:pPr>
            <a:r>
              <a:rPr lang="en-US" altLang="en-US" sz="2000" dirty="0">
                <a:solidFill>
                  <a:schemeClr val="accent2"/>
                </a:solidFill>
              </a:rPr>
              <a:t>Handle conflict by dealing with the issue, not the person. </a:t>
            </a:r>
          </a:p>
          <a:p>
            <a:pPr>
              <a:lnSpc>
                <a:spcPct val="80000"/>
              </a:lnSpc>
            </a:pPr>
            <a:r>
              <a:rPr lang="en-US" altLang="en-US" sz="2000" dirty="0">
                <a:solidFill>
                  <a:schemeClr val="accent2"/>
                </a:solidFill>
              </a:rPr>
              <a:t>Use the appropriate leadership style at each stage of the team's life cycle. </a:t>
            </a:r>
          </a:p>
          <a:p>
            <a:pPr>
              <a:lnSpc>
                <a:spcPct val="80000"/>
              </a:lnSpc>
            </a:pPr>
            <a:r>
              <a:rPr lang="en-US" altLang="en-US" sz="2000" dirty="0">
                <a:solidFill>
                  <a:schemeClr val="accent2"/>
                </a:solidFill>
              </a:rPr>
              <a:t>Empower everyone on the team to say, "Stop! We need to talk about this idea some more before moving forward." </a:t>
            </a:r>
          </a:p>
          <a:p>
            <a:pPr>
              <a:lnSpc>
                <a:spcPct val="80000"/>
              </a:lnSpc>
            </a:pPr>
            <a:r>
              <a:rPr lang="en-US" altLang="en-US" sz="2000" dirty="0">
                <a:solidFill>
                  <a:schemeClr val="accent2"/>
                </a:solidFill>
              </a:rPr>
              <a:t>Above all, high performing teams encourage disagreement.  People need to feel they can freely voice their opinions without fear of being attacked or put down. In order to be constructive, disagreement</a:t>
            </a:r>
          </a:p>
          <a:p>
            <a:pPr>
              <a:lnSpc>
                <a:spcPct val="80000"/>
              </a:lnSpc>
            </a:pPr>
            <a:endParaRPr lang="en-US" altLang="en-US" sz="2000" dirty="0"/>
          </a:p>
          <a:p>
            <a:pPr algn="r">
              <a:lnSpc>
                <a:spcPct val="80000"/>
              </a:lnSpc>
              <a:buFontTx/>
              <a:buNone/>
            </a:pPr>
            <a:r>
              <a:rPr lang="en-US" altLang="en-US" sz="1400" i="1" dirty="0"/>
              <a:t>Source:  Judith Segal, Getting Them To See It Your Way </a:t>
            </a:r>
            <a:r>
              <a:rPr lang="en-US" altLang="en-US" sz="1800" i="1" dirty="0"/>
              <a:t> </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ESIZE" val="Yes"/>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40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40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1227</TotalTime>
  <Words>1167</Words>
  <Application>Microsoft Office PowerPoint</Application>
  <PresentationFormat>On-screen Show (4:3)</PresentationFormat>
  <Paragraphs>155</Paragraphs>
  <Slides>14</Slides>
  <Notes>2</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14</vt:i4>
      </vt:variant>
    </vt:vector>
  </HeadingPairs>
  <TitlesOfParts>
    <vt:vector size="22" baseType="lpstr">
      <vt:lpstr>Arial</vt:lpstr>
      <vt:lpstr>Arial Black</vt:lpstr>
      <vt:lpstr>Garamond</vt:lpstr>
      <vt:lpstr>Helvetica</vt:lpstr>
      <vt:lpstr>Times New Roman</vt:lpstr>
      <vt:lpstr>Default Design</vt:lpstr>
      <vt:lpstr>Office Theme</vt:lpstr>
      <vt:lpstr>Clip</vt:lpstr>
      <vt:lpstr>Strategic Planning Implementation Workshop  </vt:lpstr>
      <vt:lpstr>Always Remember:  Strategic Planning Initiatives Need to be SMART</vt:lpstr>
      <vt:lpstr>PowerPoint Presentation</vt:lpstr>
      <vt:lpstr>Sources of Organizational Complacency</vt:lpstr>
      <vt:lpstr>Strategic Plan Implementation</vt:lpstr>
      <vt:lpstr>Next Steps: Plan Implementation</vt:lpstr>
      <vt:lpstr>PowerPoint Presentation</vt:lpstr>
      <vt:lpstr>Critical Path Milestones and Timetable  </vt:lpstr>
      <vt:lpstr>Characteristics of An Effective Team</vt:lpstr>
      <vt:lpstr>Implementation Planning:  Key Attributes of Successful Teams</vt:lpstr>
      <vt:lpstr>PowerPoint Presentation</vt:lpstr>
      <vt:lpstr>Role Description: Advisory Board Sponsor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 Ideology: Purpose</dc:title>
  <dc:creator>Preferred Customer</dc:creator>
  <cp:lastModifiedBy>Edward Robinson</cp:lastModifiedBy>
  <cp:revision>49</cp:revision>
  <dcterms:created xsi:type="dcterms:W3CDTF">2005-09-14T16:45:37Z</dcterms:created>
  <dcterms:modified xsi:type="dcterms:W3CDTF">2024-05-27T16:15:19Z</dcterms:modified>
</cp:coreProperties>
</file>